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6" r:id="rId2"/>
  </p:sldMasterIdLst>
  <p:notesMasterIdLst>
    <p:notesMasterId r:id="rId24"/>
  </p:notesMasterIdLst>
  <p:sldIdLst>
    <p:sldId id="919" r:id="rId3"/>
    <p:sldId id="913" r:id="rId4"/>
    <p:sldId id="930" r:id="rId5"/>
    <p:sldId id="908" r:id="rId6"/>
    <p:sldId id="931" r:id="rId7"/>
    <p:sldId id="926" r:id="rId8"/>
    <p:sldId id="914" r:id="rId9"/>
    <p:sldId id="898" r:id="rId10"/>
    <p:sldId id="915" r:id="rId11"/>
    <p:sldId id="922" r:id="rId12"/>
    <p:sldId id="929" r:id="rId13"/>
    <p:sldId id="928" r:id="rId14"/>
    <p:sldId id="902" r:id="rId15"/>
    <p:sldId id="899" r:id="rId16"/>
    <p:sldId id="932" r:id="rId17"/>
    <p:sldId id="934" r:id="rId18"/>
    <p:sldId id="933" r:id="rId19"/>
    <p:sldId id="936" r:id="rId20"/>
    <p:sldId id="935" r:id="rId21"/>
    <p:sldId id="937" r:id="rId22"/>
    <p:sldId id="920" r:id="rId23"/>
  </p:sldIdLst>
  <p:sldSz cx="12192000" cy="6858000"/>
  <p:notesSz cx="6858000" cy="9144000"/>
  <p:custDataLst>
    <p:tags r:id="rId25"/>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587FB32-2A2F-45A1-B5E4-CDF31BA42A13}">
          <p14:sldIdLst>
            <p14:sldId id="919"/>
            <p14:sldId id="913"/>
            <p14:sldId id="930"/>
            <p14:sldId id="908"/>
            <p14:sldId id="931"/>
            <p14:sldId id="926"/>
            <p14:sldId id="914"/>
            <p14:sldId id="898"/>
            <p14:sldId id="915"/>
            <p14:sldId id="922"/>
            <p14:sldId id="929"/>
            <p14:sldId id="928"/>
            <p14:sldId id="902"/>
            <p14:sldId id="899"/>
            <p14:sldId id="932"/>
            <p14:sldId id="934"/>
            <p14:sldId id="933"/>
            <p14:sldId id="936"/>
            <p14:sldId id="935"/>
            <p14:sldId id="937"/>
            <p14:sldId id="920"/>
          </p14:sldIdLst>
        </p14:section>
      </p14:sectionLst>
    </p:ext>
    <p:ext uri="{EFAFB233-063F-42B5-8137-9DF3F51BA10A}">
      <p15:sldGuideLst xmlns:p15="http://schemas.microsoft.com/office/powerpoint/2012/main">
        <p15:guide id="1" orient="horz" pos="210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95959"/>
    <a:srgbClr val="54C2AF"/>
    <a:srgbClr val="84B3A4"/>
    <a:srgbClr val="769B37"/>
    <a:srgbClr val="829662"/>
    <a:srgbClr val="BA421E"/>
    <a:srgbClr val="0A0106"/>
    <a:srgbClr val="D4631E"/>
    <a:srgbClr val="E17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1579" autoAdjust="0"/>
  </p:normalViewPr>
  <p:slideViewPr>
    <p:cSldViewPr>
      <p:cViewPr varScale="1">
        <p:scale>
          <a:sx n="113" d="100"/>
          <a:sy n="113" d="100"/>
        </p:scale>
        <p:origin x="510" y="108"/>
      </p:cViewPr>
      <p:guideLst>
        <p:guide orient="horz" pos="2106"/>
        <p:guide pos="3840"/>
      </p:guideLst>
    </p:cSldViewPr>
  </p:slideViewPr>
  <p:notesTextViewPr>
    <p:cViewPr>
      <p:scale>
        <a:sx n="25" d="100"/>
        <a:sy n="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t>2025/1/4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t>‹#›</a:t>
            </a:fld>
            <a:endParaRPr lang="zh-CN" altLang="en-US"/>
          </a:p>
        </p:txBody>
      </p:sp>
    </p:spTree>
    <p:extLst>
      <p:ext uri="{BB962C8B-B14F-4D97-AF65-F5344CB8AC3E}">
        <p14:creationId xmlns:p14="http://schemas.microsoft.com/office/powerpoint/2010/main" val="2596831606"/>
      </p:ext>
    </p:extLst>
  </p:cSld>
  <p:clrMap bg1="lt1" tx1="dk1" bg2="lt2" tx2="dk2" accent1="accent1" accent2="accent2" accent3="accent3" accent4="accent4" accent5="accent5" accent6="accent6" hlink="hlink" folHlink="folHlink"/>
  <p:hf sldNum="0" hdr="0" ftr="0" dt="0"/>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063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65552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1288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537269056"/>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339711850"/>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05259482"/>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07904814"/>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89629995"/>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940828856"/>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40305709"/>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0983646"/>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8366650"/>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68031570"/>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554031"/>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89030541"/>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38503033"/>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446696422"/>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74309200"/>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13902061"/>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78078485"/>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87879809"/>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2048762"/>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006588628"/>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12529328"/>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72179382"/>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34363054"/>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813696291"/>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691539368"/>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94256462"/>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894799320"/>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847934145"/>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74130649"/>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628080767"/>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625737711"/>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6061418"/>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945026982"/>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611890773"/>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93439344"/>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76254970"/>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35142662"/>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4729870"/>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53657749"/>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21879428"/>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913836630"/>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210190638"/>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51623308"/>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062938924"/>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78603286"/>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652180636"/>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02613167"/>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66165509"/>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528337814"/>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55456895"/>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584372376"/>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75150284"/>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9130641"/>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37960142"/>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83849453"/>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85286386"/>
      </p:ext>
    </p:extLst>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834924737"/>
      </p:ext>
    </p:extLst>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18878786"/>
      </p:ext>
    </p:extLst>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003809138"/>
      </p:ext>
    </p:extLst>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280188874"/>
      </p:ext>
    </p:extLst>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809671539"/>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305297296"/>
      </p:ext>
    </p:extLst>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966572364"/>
      </p:ext>
    </p:extLst>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6835522"/>
      </p:ext>
    </p:extLst>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a:prstGeom prst="rect">
            <a:avLst/>
          </a:prstGeo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a:prstGeom prst="rect">
            <a:avLst/>
          </a:prstGeo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8"/>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2025/1/4</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0287654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2025/1/4</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860980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80940295"/>
      </p:ext>
    </p:extLst>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21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2025/1/4</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140836351"/>
      </p:ext>
    </p:extLst>
  </p:cSld>
  <p:clrMapOvr>
    <a:masterClrMapping/>
  </p:clrMapOvr>
  <p:hf sldNum="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microsoft.com/office/2007/relationships/hdphoto" Target="../media/hdphoto1.wdp"/><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9">
            <a:extLst>
              <a:ext uri="{BEBA8EAE-BF5A-486C-A8C5-ECC9F3942E4B}">
                <a14:imgProps xmlns:a14="http://schemas.microsoft.com/office/drawing/2010/main">
                  <a14:imgLayer r:embed="rId80">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414" y="3046"/>
            <a:ext cx="12181172" cy="685190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654" r:id="rId72"/>
    <p:sldLayoutId id="2147483655" r:id="rId73"/>
    <p:sldLayoutId id="2147483656" r:id="rId74"/>
    <p:sldLayoutId id="2147483657" r:id="rId75"/>
    <p:sldLayoutId id="2147483658" r:id="rId76"/>
    <p:sldLayoutId id="2147483659" r:id="rId77"/>
  </p:sldLayoutIdLst>
  <p:hf sldNum="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0766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a:off x="4805665" y="1997419"/>
            <a:ext cx="6542346" cy="1198880"/>
          </a:xfrm>
          <a:prstGeom prst="rect">
            <a:avLst/>
          </a:prstGeom>
          <a:noFill/>
        </p:spPr>
        <p:txBody>
          <a:bodyPr wrap="square" rtlCol="0">
            <a:spAutoFit/>
          </a:bodyPr>
          <a:lstStyle/>
          <a:p>
            <a:r>
              <a:rPr lang="zh-CN" altLang="en-US" sz="7200" dirty="0">
                <a:solidFill>
                  <a:schemeClr val="tx1">
                    <a:lumMod val="85000"/>
                    <a:lumOff val="15000"/>
                  </a:schemeClr>
                </a:solidFill>
                <a:cs typeface="+mn-ea"/>
                <a:sym typeface="+mn-lt"/>
              </a:rPr>
              <a:t>地牢</a:t>
            </a:r>
          </a:p>
        </p:txBody>
      </p:sp>
      <p:sp>
        <p:nvSpPr>
          <p:cNvPr id="57" name="文本框 93"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a:spLocks noChangeArrowheads="1"/>
          </p:cNvSpPr>
          <p:nvPr/>
        </p:nvSpPr>
        <p:spPr bwMode="auto">
          <a:xfrm>
            <a:off x="4777599" y="3308898"/>
            <a:ext cx="63983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ea"/>
                <a:sym typeface="+mn-lt"/>
              </a:rPr>
              <a:t>第六组项目汇报</a:t>
            </a:r>
          </a:p>
        </p:txBody>
      </p:sp>
      <p:sp>
        <p:nvSpPr>
          <p:cNvPr id="58" name="文本框 57"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954252" y="4457976"/>
            <a:ext cx="5084998" cy="1077218"/>
          </a:xfrm>
          <a:prstGeom prst="rect">
            <a:avLst/>
          </a:prstGeom>
          <a:noFill/>
        </p:spPr>
        <p:txBody>
          <a:bodyPr wrap="square" rtlCol="0">
            <a:spAutoFit/>
          </a:bodyPr>
          <a:lstStyle/>
          <a:p>
            <a:r>
              <a:rPr lang="zh-CN" altLang="en-US" sz="1600" b="1" spc="-150" dirty="0">
                <a:solidFill>
                  <a:schemeClr val="tx1">
                    <a:lumMod val="85000"/>
                    <a:lumOff val="15000"/>
                  </a:schemeClr>
                </a:solidFill>
                <a:cs typeface="+mn-ea"/>
                <a:sym typeface="+mn-lt"/>
              </a:rPr>
              <a:t>小组成员：刘家玮，王维佳，臧琛，黄琨，黄剑勇，杨亦龙，陈巧琦，蔡丹琪，王钻，黄宗浩</a:t>
            </a:r>
            <a:endParaRPr lang="en-US" altLang="zh-CN" sz="1600" b="1" spc="-150" dirty="0">
              <a:solidFill>
                <a:schemeClr val="tx1">
                  <a:lumMod val="85000"/>
                  <a:lumOff val="15000"/>
                </a:schemeClr>
              </a:solidFill>
              <a:cs typeface="+mn-ea"/>
              <a:sym typeface="+mn-lt"/>
            </a:endParaRPr>
          </a:p>
          <a:p>
            <a:endParaRPr lang="en-US" altLang="zh-CN" sz="1600" b="1" spc="-150" dirty="0">
              <a:solidFill>
                <a:schemeClr val="tx1">
                  <a:lumMod val="85000"/>
                  <a:lumOff val="15000"/>
                </a:schemeClr>
              </a:solidFill>
              <a:cs typeface="+mn-ea"/>
              <a:sym typeface="+mn-lt"/>
            </a:endParaRPr>
          </a:p>
          <a:p>
            <a:r>
              <a:rPr lang="zh-CN" altLang="en-US" sz="1600" b="1" spc="-150" dirty="0">
                <a:solidFill>
                  <a:schemeClr val="tx1">
                    <a:lumMod val="85000"/>
                    <a:lumOff val="15000"/>
                  </a:schemeClr>
                </a:solidFill>
                <a:cs typeface="+mn-ea"/>
                <a:sym typeface="+mn-lt"/>
              </a:rPr>
              <a:t>仓库地址：</a:t>
            </a:r>
            <a:r>
              <a:rPr lang="en-US" altLang="zh-CN" sz="1600" b="1" spc="-150" dirty="0">
                <a:solidFill>
                  <a:schemeClr val="tx1">
                    <a:lumMod val="85000"/>
                    <a:lumOff val="15000"/>
                  </a:schemeClr>
                </a:solidFill>
                <a:cs typeface="+mn-ea"/>
                <a:sym typeface="+mn-lt"/>
              </a:rPr>
              <a:t>https://github.com/MC-Manipulator/Dungeon</a:t>
            </a:r>
            <a:endParaRPr lang="zh-CN" altLang="en-US" sz="1600" b="1" spc="-150" dirty="0">
              <a:solidFill>
                <a:schemeClr val="tx1">
                  <a:lumMod val="85000"/>
                  <a:lumOff val="15000"/>
                </a:schemeClr>
              </a:solidFill>
              <a:cs typeface="+mn-ea"/>
              <a:sym typeface="+mn-lt"/>
            </a:endParaRPr>
          </a:p>
        </p:txBody>
      </p:sp>
      <p:sp>
        <p:nvSpPr>
          <p:cNvPr id="59" name="文本框 58"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954254" y="2619818"/>
            <a:ext cx="6542346" cy="768350"/>
          </a:xfrm>
          <a:prstGeom prst="rect">
            <a:avLst/>
          </a:prstGeom>
          <a:noFill/>
        </p:spPr>
        <p:txBody>
          <a:bodyPr wrap="square" rtlCol="0">
            <a:spAutoFit/>
          </a:bodyPr>
          <a:lstStyle/>
          <a:p>
            <a:endParaRPr lang="zh-CN" altLang="en-US" sz="4400" b="1" spc="-300" dirty="0">
              <a:solidFill>
                <a:schemeClr val="tx1">
                  <a:lumMod val="85000"/>
                  <a:lumOff val="15000"/>
                </a:schemeClr>
              </a:solidFill>
              <a:cs typeface="+mn-ea"/>
              <a:sym typeface="+mn-lt"/>
            </a:endParaRPr>
          </a:p>
        </p:txBody>
      </p:sp>
      <p:grpSp>
        <p:nvGrpSpPr>
          <p:cNvPr id="23" name="组合 22" descr="e7d195523061f1c01ef2b70529884c179423570dbaad84926380ABC1F97BAEF0C8FC051856578EAB7874501A1FFE158C4981707381814BCC4D9A8E3554438DEE4FBCF5A5B4D2A8B0989AB57E8BAC65EBE429BD4E993B28E8F7BA198D19EC37E4443DE865E3895E77178DB9398F1A1E80F04DAD1AA3C095B744757E8E046447BD11D11FFB7AB3EA7F3D10174C5065EFA0"/>
          <p:cNvGrpSpPr/>
          <p:nvPr/>
        </p:nvGrpSpPr>
        <p:grpSpPr>
          <a:xfrm>
            <a:off x="9264352" y="5391840"/>
            <a:ext cx="1348898" cy="1280018"/>
            <a:chOff x="4219575" y="3103563"/>
            <a:chExt cx="746125" cy="708025"/>
          </a:xfrm>
          <a:solidFill>
            <a:schemeClr val="tx1">
              <a:lumMod val="75000"/>
              <a:lumOff val="25000"/>
              <a:alpha val="7000"/>
            </a:schemeClr>
          </a:solidFill>
        </p:grpSpPr>
        <p:sp>
          <p:nvSpPr>
            <p:cNvPr id="24" name="Freeform 356"/>
            <p:cNvSpPr/>
            <p:nvPr/>
          </p:nvSpPr>
          <p:spPr bwMode="auto">
            <a:xfrm>
              <a:off x="4276725" y="3703638"/>
              <a:ext cx="17463" cy="60325"/>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57"/>
            <p:cNvSpPr/>
            <p:nvPr/>
          </p:nvSpPr>
          <p:spPr bwMode="auto">
            <a:xfrm>
              <a:off x="4314825" y="3724275"/>
              <a:ext cx="17463" cy="57150"/>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58"/>
            <p:cNvSpPr/>
            <p:nvPr/>
          </p:nvSpPr>
          <p:spPr bwMode="auto">
            <a:xfrm>
              <a:off x="4352925" y="3725863"/>
              <a:ext cx="22225" cy="55563"/>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59"/>
            <p:cNvSpPr/>
            <p:nvPr/>
          </p:nvSpPr>
          <p:spPr bwMode="auto">
            <a:xfrm>
              <a:off x="4387850" y="3729038"/>
              <a:ext cx="26988" cy="57150"/>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60"/>
            <p:cNvSpPr/>
            <p:nvPr/>
          </p:nvSpPr>
          <p:spPr bwMode="auto">
            <a:xfrm>
              <a:off x="4438650" y="3730625"/>
              <a:ext cx="23813" cy="55563"/>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61"/>
            <p:cNvSpPr/>
            <p:nvPr/>
          </p:nvSpPr>
          <p:spPr bwMode="auto">
            <a:xfrm>
              <a:off x="4478338" y="3732213"/>
              <a:ext cx="25400" cy="52388"/>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62"/>
            <p:cNvSpPr/>
            <p:nvPr/>
          </p:nvSpPr>
          <p:spPr bwMode="auto">
            <a:xfrm>
              <a:off x="4508500" y="3738563"/>
              <a:ext cx="19050" cy="55563"/>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63"/>
            <p:cNvSpPr/>
            <p:nvPr/>
          </p:nvSpPr>
          <p:spPr bwMode="auto">
            <a:xfrm>
              <a:off x="4545013" y="3736975"/>
              <a:ext cx="15875" cy="49213"/>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64"/>
            <p:cNvSpPr/>
            <p:nvPr/>
          </p:nvSpPr>
          <p:spPr bwMode="auto">
            <a:xfrm>
              <a:off x="4605338" y="3643313"/>
              <a:ext cx="47625" cy="82550"/>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65"/>
            <p:cNvSpPr/>
            <p:nvPr/>
          </p:nvSpPr>
          <p:spPr bwMode="auto">
            <a:xfrm>
              <a:off x="4610100" y="3646488"/>
              <a:ext cx="71438" cy="104775"/>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66"/>
            <p:cNvSpPr/>
            <p:nvPr/>
          </p:nvSpPr>
          <p:spPr bwMode="auto">
            <a:xfrm>
              <a:off x="4624388" y="3638550"/>
              <a:ext cx="84138" cy="130175"/>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67"/>
            <p:cNvSpPr/>
            <p:nvPr/>
          </p:nvSpPr>
          <p:spPr bwMode="auto">
            <a:xfrm>
              <a:off x="4648200" y="3646488"/>
              <a:ext cx="80963" cy="120650"/>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68"/>
            <p:cNvSpPr/>
            <p:nvPr/>
          </p:nvSpPr>
          <p:spPr bwMode="auto">
            <a:xfrm>
              <a:off x="4708525" y="3648075"/>
              <a:ext cx="52388" cy="69850"/>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369"/>
            <p:cNvSpPr/>
            <p:nvPr/>
          </p:nvSpPr>
          <p:spPr bwMode="auto">
            <a:xfrm>
              <a:off x="4749800" y="3648075"/>
              <a:ext cx="39688" cy="52388"/>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370"/>
            <p:cNvSpPr/>
            <p:nvPr/>
          </p:nvSpPr>
          <p:spPr bwMode="auto">
            <a:xfrm>
              <a:off x="4384675" y="3116263"/>
              <a:ext cx="22225" cy="38100"/>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371"/>
            <p:cNvSpPr/>
            <p:nvPr/>
          </p:nvSpPr>
          <p:spPr bwMode="auto">
            <a:xfrm>
              <a:off x="4446588" y="3108325"/>
              <a:ext cx="34925" cy="47625"/>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372"/>
            <p:cNvSpPr/>
            <p:nvPr/>
          </p:nvSpPr>
          <p:spPr bwMode="auto">
            <a:xfrm>
              <a:off x="4516438" y="3119438"/>
              <a:ext cx="22225" cy="39688"/>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 name="Freeform 373"/>
            <p:cNvSpPr/>
            <p:nvPr/>
          </p:nvSpPr>
          <p:spPr bwMode="auto">
            <a:xfrm>
              <a:off x="4583113" y="3121025"/>
              <a:ext cx="26988" cy="34925"/>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 name="Freeform 374"/>
            <p:cNvSpPr/>
            <p:nvPr/>
          </p:nvSpPr>
          <p:spPr bwMode="auto">
            <a:xfrm>
              <a:off x="4638675" y="3114675"/>
              <a:ext cx="26988" cy="44450"/>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5"/>
            <p:cNvSpPr/>
            <p:nvPr/>
          </p:nvSpPr>
          <p:spPr bwMode="auto">
            <a:xfrm>
              <a:off x="4686300" y="3121025"/>
              <a:ext cx="25400" cy="38100"/>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76"/>
            <p:cNvSpPr/>
            <p:nvPr/>
          </p:nvSpPr>
          <p:spPr bwMode="auto">
            <a:xfrm>
              <a:off x="4721225" y="3125788"/>
              <a:ext cx="33338" cy="38100"/>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77"/>
            <p:cNvSpPr/>
            <p:nvPr/>
          </p:nvSpPr>
          <p:spPr bwMode="auto">
            <a:xfrm>
              <a:off x="4311650" y="3119438"/>
              <a:ext cx="20638" cy="39688"/>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78"/>
            <p:cNvSpPr/>
            <p:nvPr/>
          </p:nvSpPr>
          <p:spPr bwMode="auto">
            <a:xfrm>
              <a:off x="4568825" y="3319463"/>
              <a:ext cx="41275" cy="146050"/>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79"/>
            <p:cNvSpPr/>
            <p:nvPr/>
          </p:nvSpPr>
          <p:spPr bwMode="auto">
            <a:xfrm>
              <a:off x="4610100" y="3270250"/>
              <a:ext cx="46038" cy="16668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0"/>
            <p:cNvSpPr/>
            <p:nvPr/>
          </p:nvSpPr>
          <p:spPr bwMode="auto">
            <a:xfrm>
              <a:off x="4660900" y="3228975"/>
              <a:ext cx="38100" cy="158750"/>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1"/>
            <p:cNvSpPr/>
            <p:nvPr/>
          </p:nvSpPr>
          <p:spPr bwMode="auto">
            <a:xfrm>
              <a:off x="4719638" y="3197225"/>
              <a:ext cx="39688" cy="139700"/>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2"/>
            <p:cNvSpPr/>
            <p:nvPr/>
          </p:nvSpPr>
          <p:spPr bwMode="auto">
            <a:xfrm>
              <a:off x="4773613" y="3186113"/>
              <a:ext cx="34925" cy="101600"/>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3"/>
            <p:cNvSpPr/>
            <p:nvPr/>
          </p:nvSpPr>
          <p:spPr bwMode="auto">
            <a:xfrm>
              <a:off x="4829175" y="3186113"/>
              <a:ext cx="22225" cy="73025"/>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4"/>
            <p:cNvSpPr/>
            <p:nvPr/>
          </p:nvSpPr>
          <p:spPr bwMode="auto">
            <a:xfrm>
              <a:off x="4884738" y="3184525"/>
              <a:ext cx="9525" cy="1270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5"/>
            <p:cNvSpPr/>
            <p:nvPr/>
          </p:nvSpPr>
          <p:spPr bwMode="auto">
            <a:xfrm>
              <a:off x="4586288" y="3460750"/>
              <a:ext cx="165100" cy="39688"/>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0" name="Freeform 386"/>
            <p:cNvSpPr/>
            <p:nvPr/>
          </p:nvSpPr>
          <p:spPr bwMode="auto">
            <a:xfrm>
              <a:off x="4660900" y="3400425"/>
              <a:ext cx="171450" cy="47625"/>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6" name="Freeform 387"/>
            <p:cNvSpPr/>
            <p:nvPr/>
          </p:nvSpPr>
          <p:spPr bwMode="auto">
            <a:xfrm>
              <a:off x="4708525" y="3362325"/>
              <a:ext cx="158750" cy="50800"/>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7" name="Freeform 388"/>
            <p:cNvSpPr/>
            <p:nvPr/>
          </p:nvSpPr>
          <p:spPr bwMode="auto">
            <a:xfrm>
              <a:off x="4737100" y="3335338"/>
              <a:ext cx="131763" cy="30163"/>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8" name="Freeform 389"/>
            <p:cNvSpPr/>
            <p:nvPr/>
          </p:nvSpPr>
          <p:spPr bwMode="auto">
            <a:xfrm>
              <a:off x="4838700" y="3271838"/>
              <a:ext cx="112713" cy="635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9" name="Freeform 390"/>
            <p:cNvSpPr/>
            <p:nvPr/>
          </p:nvSpPr>
          <p:spPr bwMode="auto">
            <a:xfrm>
              <a:off x="4260850" y="3252788"/>
              <a:ext cx="73025" cy="128588"/>
            </a:xfrm>
            <a:custGeom>
              <a:avLst/>
              <a:gdLst/>
              <a:ahLst/>
              <a:cxnLst>
                <a:cxn ang="0">
                  <a:pos x="127" y="2"/>
                </a:cxn>
                <a:cxn ang="0">
                  <a:pos x="127" y="2"/>
                </a:cxn>
                <a:cxn ang="0">
                  <a:pos x="93" y="60"/>
                </a:cxn>
                <a:cxn ang="0">
                  <a:pos x="61" y="118"/>
                </a:cxn>
                <a:cxn ang="0">
                  <a:pos x="30" y="177"/>
                </a:cxn>
                <a:cxn ang="0">
                  <a:pos x="15" y="207"/>
                </a:cxn>
                <a:cxn ang="0">
                  <a:pos x="0" y="237"/>
                </a:cxn>
                <a:cxn ang="0">
                  <a:pos x="0" y="237"/>
                </a:cxn>
                <a:cxn ang="0">
                  <a:pos x="0" y="239"/>
                </a:cxn>
                <a:cxn ang="0">
                  <a:pos x="0" y="241"/>
                </a:cxn>
                <a:cxn ang="0">
                  <a:pos x="2" y="243"/>
                </a:cxn>
                <a:cxn ang="0">
                  <a:pos x="4" y="244"/>
                </a:cxn>
                <a:cxn ang="0">
                  <a:pos x="7" y="244"/>
                </a:cxn>
                <a:cxn ang="0">
                  <a:pos x="8" y="243"/>
                </a:cxn>
                <a:cxn ang="0">
                  <a:pos x="9" y="242"/>
                </a:cxn>
                <a:cxn ang="0">
                  <a:pos x="9" y="242"/>
                </a:cxn>
                <a:cxn ang="0">
                  <a:pos x="23" y="211"/>
                </a:cxn>
                <a:cxn ang="0">
                  <a:pos x="39" y="182"/>
                </a:cxn>
                <a:cxn ang="0">
                  <a:pos x="70" y="123"/>
                </a:cxn>
                <a:cxn ang="0">
                  <a:pos x="102" y="65"/>
                </a:cxn>
                <a:cxn ang="0">
                  <a:pos x="136" y="7"/>
                </a:cxn>
                <a:cxn ang="0">
                  <a:pos x="136" y="7"/>
                </a:cxn>
                <a:cxn ang="0">
                  <a:pos x="136" y="5"/>
                </a:cxn>
                <a:cxn ang="0">
                  <a:pos x="136" y="3"/>
                </a:cxn>
                <a:cxn ang="0">
                  <a:pos x="135" y="2"/>
                </a:cxn>
                <a:cxn ang="0">
                  <a:pos x="134" y="1"/>
                </a:cxn>
                <a:cxn ang="0">
                  <a:pos x="131" y="0"/>
                </a:cxn>
                <a:cxn ang="0">
                  <a:pos x="130" y="0"/>
                </a:cxn>
                <a:cxn ang="0">
                  <a:pos x="128" y="1"/>
                </a:cxn>
                <a:cxn ang="0">
                  <a:pos x="127" y="2"/>
                </a:cxn>
                <a:cxn ang="0">
                  <a:pos x="127" y="2"/>
                </a:cxn>
              </a:cxnLst>
              <a:rect l="0" t="0" r="r" b="b"/>
              <a:pathLst>
                <a:path w="136" h="244">
                  <a:moveTo>
                    <a:pt x="127" y="2"/>
                  </a:moveTo>
                  <a:lnTo>
                    <a:pt x="127" y="2"/>
                  </a:lnTo>
                  <a:lnTo>
                    <a:pt x="93" y="60"/>
                  </a:lnTo>
                  <a:lnTo>
                    <a:pt x="61" y="118"/>
                  </a:lnTo>
                  <a:lnTo>
                    <a:pt x="30" y="177"/>
                  </a:lnTo>
                  <a:lnTo>
                    <a:pt x="15" y="207"/>
                  </a:lnTo>
                  <a:lnTo>
                    <a:pt x="0" y="237"/>
                  </a:lnTo>
                  <a:lnTo>
                    <a:pt x="0" y="237"/>
                  </a:lnTo>
                  <a:lnTo>
                    <a:pt x="0" y="239"/>
                  </a:lnTo>
                  <a:lnTo>
                    <a:pt x="0" y="241"/>
                  </a:lnTo>
                  <a:lnTo>
                    <a:pt x="2" y="243"/>
                  </a:lnTo>
                  <a:lnTo>
                    <a:pt x="4" y="244"/>
                  </a:lnTo>
                  <a:lnTo>
                    <a:pt x="7" y="244"/>
                  </a:lnTo>
                  <a:lnTo>
                    <a:pt x="8" y="243"/>
                  </a:lnTo>
                  <a:lnTo>
                    <a:pt x="9" y="242"/>
                  </a:lnTo>
                  <a:lnTo>
                    <a:pt x="9" y="242"/>
                  </a:lnTo>
                  <a:lnTo>
                    <a:pt x="23" y="211"/>
                  </a:lnTo>
                  <a:lnTo>
                    <a:pt x="39" y="182"/>
                  </a:lnTo>
                  <a:lnTo>
                    <a:pt x="70" y="123"/>
                  </a:lnTo>
                  <a:lnTo>
                    <a:pt x="102" y="65"/>
                  </a:lnTo>
                  <a:lnTo>
                    <a:pt x="136" y="7"/>
                  </a:lnTo>
                  <a:lnTo>
                    <a:pt x="136" y="7"/>
                  </a:lnTo>
                  <a:lnTo>
                    <a:pt x="136" y="5"/>
                  </a:lnTo>
                  <a:lnTo>
                    <a:pt x="136" y="3"/>
                  </a:lnTo>
                  <a:lnTo>
                    <a:pt x="135" y="2"/>
                  </a:lnTo>
                  <a:lnTo>
                    <a:pt x="134" y="1"/>
                  </a:lnTo>
                  <a:lnTo>
                    <a:pt x="131" y="0"/>
                  </a:lnTo>
                  <a:lnTo>
                    <a:pt x="130" y="0"/>
                  </a:lnTo>
                  <a:lnTo>
                    <a:pt x="128" y="1"/>
                  </a:lnTo>
                  <a:lnTo>
                    <a:pt x="127" y="2"/>
                  </a:lnTo>
                  <a:lnTo>
                    <a:pt x="127"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0" name="Freeform 391"/>
            <p:cNvSpPr/>
            <p:nvPr/>
          </p:nvSpPr>
          <p:spPr bwMode="auto">
            <a:xfrm>
              <a:off x="4311650" y="3292475"/>
              <a:ext cx="50800" cy="82550"/>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1" name="Freeform 392"/>
            <p:cNvSpPr/>
            <p:nvPr/>
          </p:nvSpPr>
          <p:spPr bwMode="auto">
            <a:xfrm>
              <a:off x="4529138" y="3536950"/>
              <a:ext cx="41275" cy="85725"/>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2" name="Freeform 393"/>
            <p:cNvSpPr/>
            <p:nvPr/>
          </p:nvSpPr>
          <p:spPr bwMode="auto">
            <a:xfrm>
              <a:off x="4592638" y="3511550"/>
              <a:ext cx="31750" cy="57150"/>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3" name="Freeform 394"/>
            <p:cNvSpPr/>
            <p:nvPr/>
          </p:nvSpPr>
          <p:spPr bwMode="auto">
            <a:xfrm>
              <a:off x="4638675" y="3521075"/>
              <a:ext cx="22225" cy="50800"/>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4" name="Freeform 395"/>
            <p:cNvSpPr/>
            <p:nvPr/>
          </p:nvSpPr>
          <p:spPr bwMode="auto">
            <a:xfrm>
              <a:off x="4719638" y="3544888"/>
              <a:ext cx="55563" cy="80963"/>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5" name="Freeform 396"/>
            <p:cNvSpPr/>
            <p:nvPr/>
          </p:nvSpPr>
          <p:spPr bwMode="auto">
            <a:xfrm>
              <a:off x="4219575" y="3103563"/>
              <a:ext cx="604838" cy="708025"/>
            </a:xfrm>
            <a:custGeom>
              <a:avLst/>
              <a:gdLst/>
              <a:ahLst/>
              <a:cxnLst>
                <a:cxn ang="0">
                  <a:pos x="691" y="1338"/>
                </a:cxn>
                <a:cxn ang="0">
                  <a:pos x="661" y="1332"/>
                </a:cxn>
                <a:cxn ang="0">
                  <a:pos x="581" y="1332"/>
                </a:cxn>
                <a:cxn ang="0">
                  <a:pos x="509" y="1331"/>
                </a:cxn>
                <a:cxn ang="0">
                  <a:pos x="487" y="1329"/>
                </a:cxn>
                <a:cxn ang="0">
                  <a:pos x="346" y="1332"/>
                </a:cxn>
                <a:cxn ang="0">
                  <a:pos x="227" y="1324"/>
                </a:cxn>
                <a:cxn ang="0">
                  <a:pos x="107" y="1276"/>
                </a:cxn>
                <a:cxn ang="0">
                  <a:pos x="26" y="1174"/>
                </a:cxn>
                <a:cxn ang="0">
                  <a:pos x="14" y="1125"/>
                </a:cxn>
                <a:cxn ang="0">
                  <a:pos x="14" y="1040"/>
                </a:cxn>
                <a:cxn ang="0">
                  <a:pos x="11" y="848"/>
                </a:cxn>
                <a:cxn ang="0">
                  <a:pos x="5" y="639"/>
                </a:cxn>
                <a:cxn ang="0">
                  <a:pos x="0" y="262"/>
                </a:cxn>
                <a:cxn ang="0">
                  <a:pos x="4" y="169"/>
                </a:cxn>
                <a:cxn ang="0">
                  <a:pos x="43" y="68"/>
                </a:cxn>
                <a:cxn ang="0">
                  <a:pos x="174" y="11"/>
                </a:cxn>
                <a:cxn ang="0">
                  <a:pos x="398" y="2"/>
                </a:cxn>
                <a:cxn ang="0">
                  <a:pos x="580" y="8"/>
                </a:cxn>
                <a:cxn ang="0">
                  <a:pos x="893" y="18"/>
                </a:cxn>
                <a:cxn ang="0">
                  <a:pos x="1050" y="43"/>
                </a:cxn>
                <a:cxn ang="0">
                  <a:pos x="1101" y="104"/>
                </a:cxn>
                <a:cxn ang="0">
                  <a:pos x="1104" y="157"/>
                </a:cxn>
                <a:cxn ang="0">
                  <a:pos x="1081" y="159"/>
                </a:cxn>
                <a:cxn ang="0">
                  <a:pos x="1069" y="123"/>
                </a:cxn>
                <a:cxn ang="0">
                  <a:pos x="1017" y="66"/>
                </a:cxn>
                <a:cxn ang="0">
                  <a:pos x="935" y="54"/>
                </a:cxn>
                <a:cxn ang="0">
                  <a:pos x="613" y="49"/>
                </a:cxn>
                <a:cxn ang="0">
                  <a:pos x="445" y="38"/>
                </a:cxn>
                <a:cxn ang="0">
                  <a:pos x="247" y="35"/>
                </a:cxn>
                <a:cxn ang="0">
                  <a:pos x="128" y="61"/>
                </a:cxn>
                <a:cxn ang="0">
                  <a:pos x="59" y="111"/>
                </a:cxn>
                <a:cxn ang="0">
                  <a:pos x="41" y="193"/>
                </a:cxn>
                <a:cxn ang="0">
                  <a:pos x="35" y="262"/>
                </a:cxn>
                <a:cxn ang="0">
                  <a:pos x="39" y="299"/>
                </a:cxn>
                <a:cxn ang="0">
                  <a:pos x="45" y="732"/>
                </a:cxn>
                <a:cxn ang="0">
                  <a:pos x="50" y="996"/>
                </a:cxn>
                <a:cxn ang="0">
                  <a:pos x="49" y="1106"/>
                </a:cxn>
                <a:cxn ang="0">
                  <a:pos x="52" y="1136"/>
                </a:cxn>
                <a:cxn ang="0">
                  <a:pos x="85" y="1207"/>
                </a:cxn>
                <a:cxn ang="0">
                  <a:pos x="189" y="1281"/>
                </a:cxn>
                <a:cxn ang="0">
                  <a:pos x="259" y="1287"/>
                </a:cxn>
                <a:cxn ang="0">
                  <a:pos x="384" y="1298"/>
                </a:cxn>
                <a:cxn ang="0">
                  <a:pos x="466" y="1292"/>
                </a:cxn>
                <a:cxn ang="0">
                  <a:pos x="602" y="1297"/>
                </a:cxn>
                <a:cxn ang="0">
                  <a:pos x="682" y="1297"/>
                </a:cxn>
                <a:cxn ang="0">
                  <a:pos x="713" y="1294"/>
                </a:cxn>
                <a:cxn ang="0">
                  <a:pos x="781" y="1271"/>
                </a:cxn>
                <a:cxn ang="0">
                  <a:pos x="969" y="1143"/>
                </a:cxn>
                <a:cxn ang="0">
                  <a:pos x="1093" y="1056"/>
                </a:cxn>
                <a:cxn ang="0">
                  <a:pos x="1108" y="1031"/>
                </a:cxn>
                <a:cxn ang="0">
                  <a:pos x="1096" y="668"/>
                </a:cxn>
                <a:cxn ang="0">
                  <a:pos x="1112" y="658"/>
                </a:cxn>
                <a:cxn ang="0">
                  <a:pos x="1132" y="676"/>
                </a:cxn>
                <a:cxn ang="0">
                  <a:pos x="1135" y="1062"/>
                </a:cxn>
                <a:cxn ang="0">
                  <a:pos x="1074" y="1111"/>
                </a:cxn>
                <a:cxn ang="0">
                  <a:pos x="931" y="1212"/>
                </a:cxn>
                <a:cxn ang="0">
                  <a:pos x="765" y="1319"/>
                </a:cxn>
                <a:cxn ang="0">
                  <a:pos x="719" y="1332"/>
                </a:cxn>
              </a:cxnLst>
              <a:rect l="0" t="0" r="r" b="b"/>
              <a:pathLst>
                <a:path w="1145" h="1338">
                  <a:moveTo>
                    <a:pt x="707" y="1338"/>
                  </a:moveTo>
                  <a:lnTo>
                    <a:pt x="707" y="1338"/>
                  </a:lnTo>
                  <a:lnTo>
                    <a:pt x="703" y="1338"/>
                  </a:lnTo>
                  <a:lnTo>
                    <a:pt x="700" y="1337"/>
                  </a:lnTo>
                  <a:lnTo>
                    <a:pt x="698" y="1336"/>
                  </a:lnTo>
                  <a:lnTo>
                    <a:pt x="696" y="1337"/>
                  </a:lnTo>
                  <a:lnTo>
                    <a:pt x="696" y="1337"/>
                  </a:lnTo>
                  <a:lnTo>
                    <a:pt x="691" y="1338"/>
                  </a:lnTo>
                  <a:lnTo>
                    <a:pt x="691" y="1338"/>
                  </a:lnTo>
                  <a:lnTo>
                    <a:pt x="685" y="1337"/>
                  </a:lnTo>
                  <a:lnTo>
                    <a:pt x="678" y="1333"/>
                  </a:lnTo>
                  <a:lnTo>
                    <a:pt x="678" y="1333"/>
                  </a:lnTo>
                  <a:lnTo>
                    <a:pt x="675" y="1332"/>
                  </a:lnTo>
                  <a:lnTo>
                    <a:pt x="671" y="1332"/>
                  </a:lnTo>
                  <a:lnTo>
                    <a:pt x="671" y="1332"/>
                  </a:lnTo>
                  <a:lnTo>
                    <a:pt x="661" y="1332"/>
                  </a:lnTo>
                  <a:lnTo>
                    <a:pt x="648" y="1333"/>
                  </a:lnTo>
                  <a:lnTo>
                    <a:pt x="648" y="1333"/>
                  </a:lnTo>
                  <a:lnTo>
                    <a:pt x="638" y="1334"/>
                  </a:lnTo>
                  <a:lnTo>
                    <a:pt x="638" y="1334"/>
                  </a:lnTo>
                  <a:lnTo>
                    <a:pt x="615" y="1334"/>
                  </a:lnTo>
                  <a:lnTo>
                    <a:pt x="615" y="1334"/>
                  </a:lnTo>
                  <a:lnTo>
                    <a:pt x="600" y="1334"/>
                  </a:lnTo>
                  <a:lnTo>
                    <a:pt x="581" y="1332"/>
                  </a:lnTo>
                  <a:lnTo>
                    <a:pt x="581" y="1332"/>
                  </a:lnTo>
                  <a:lnTo>
                    <a:pt x="569" y="1331"/>
                  </a:lnTo>
                  <a:lnTo>
                    <a:pt x="554" y="1329"/>
                  </a:lnTo>
                  <a:lnTo>
                    <a:pt x="554" y="1329"/>
                  </a:lnTo>
                  <a:lnTo>
                    <a:pt x="534" y="1331"/>
                  </a:lnTo>
                  <a:lnTo>
                    <a:pt x="534" y="1331"/>
                  </a:lnTo>
                  <a:lnTo>
                    <a:pt x="513" y="1331"/>
                  </a:lnTo>
                  <a:lnTo>
                    <a:pt x="509" y="1331"/>
                  </a:lnTo>
                  <a:lnTo>
                    <a:pt x="509" y="1331"/>
                  </a:lnTo>
                  <a:lnTo>
                    <a:pt x="503" y="1329"/>
                  </a:lnTo>
                  <a:lnTo>
                    <a:pt x="496" y="1328"/>
                  </a:lnTo>
                  <a:lnTo>
                    <a:pt x="495" y="1327"/>
                  </a:lnTo>
                  <a:lnTo>
                    <a:pt x="492" y="1328"/>
                  </a:lnTo>
                  <a:lnTo>
                    <a:pt x="492" y="1328"/>
                  </a:lnTo>
                  <a:lnTo>
                    <a:pt x="487" y="1329"/>
                  </a:lnTo>
                  <a:lnTo>
                    <a:pt x="487" y="1329"/>
                  </a:lnTo>
                  <a:lnTo>
                    <a:pt x="461" y="1329"/>
                  </a:lnTo>
                  <a:lnTo>
                    <a:pt x="436" y="1332"/>
                  </a:lnTo>
                  <a:lnTo>
                    <a:pt x="436" y="1332"/>
                  </a:lnTo>
                  <a:lnTo>
                    <a:pt x="410" y="1333"/>
                  </a:lnTo>
                  <a:lnTo>
                    <a:pt x="384" y="1334"/>
                  </a:lnTo>
                  <a:lnTo>
                    <a:pt x="384" y="1334"/>
                  </a:lnTo>
                  <a:lnTo>
                    <a:pt x="364" y="1333"/>
                  </a:lnTo>
                  <a:lnTo>
                    <a:pt x="346" y="1332"/>
                  </a:lnTo>
                  <a:lnTo>
                    <a:pt x="346" y="1332"/>
                  </a:lnTo>
                  <a:lnTo>
                    <a:pt x="327" y="1329"/>
                  </a:lnTo>
                  <a:lnTo>
                    <a:pt x="308" y="1329"/>
                  </a:lnTo>
                  <a:lnTo>
                    <a:pt x="308" y="1329"/>
                  </a:lnTo>
                  <a:lnTo>
                    <a:pt x="274" y="1327"/>
                  </a:lnTo>
                  <a:lnTo>
                    <a:pt x="240" y="1325"/>
                  </a:lnTo>
                  <a:lnTo>
                    <a:pt x="227" y="1324"/>
                  </a:lnTo>
                  <a:lnTo>
                    <a:pt x="227" y="1324"/>
                  </a:lnTo>
                  <a:lnTo>
                    <a:pt x="208" y="1322"/>
                  </a:lnTo>
                  <a:lnTo>
                    <a:pt x="191" y="1318"/>
                  </a:lnTo>
                  <a:lnTo>
                    <a:pt x="174" y="1313"/>
                  </a:lnTo>
                  <a:lnTo>
                    <a:pt x="159" y="1307"/>
                  </a:lnTo>
                  <a:lnTo>
                    <a:pt x="159" y="1307"/>
                  </a:lnTo>
                  <a:lnTo>
                    <a:pt x="140" y="1297"/>
                  </a:lnTo>
                  <a:lnTo>
                    <a:pt x="124" y="1287"/>
                  </a:lnTo>
                  <a:lnTo>
                    <a:pt x="107" y="1276"/>
                  </a:lnTo>
                  <a:lnTo>
                    <a:pt x="93" y="1263"/>
                  </a:lnTo>
                  <a:lnTo>
                    <a:pt x="78" y="1249"/>
                  </a:lnTo>
                  <a:lnTo>
                    <a:pt x="65" y="1234"/>
                  </a:lnTo>
                  <a:lnTo>
                    <a:pt x="52" y="1219"/>
                  </a:lnTo>
                  <a:lnTo>
                    <a:pt x="40" y="1201"/>
                  </a:lnTo>
                  <a:lnTo>
                    <a:pt x="40" y="1201"/>
                  </a:lnTo>
                  <a:lnTo>
                    <a:pt x="30" y="1183"/>
                  </a:lnTo>
                  <a:lnTo>
                    <a:pt x="26" y="1174"/>
                  </a:lnTo>
                  <a:lnTo>
                    <a:pt x="22" y="1164"/>
                  </a:lnTo>
                  <a:lnTo>
                    <a:pt x="19" y="1155"/>
                  </a:lnTo>
                  <a:lnTo>
                    <a:pt x="17" y="1146"/>
                  </a:lnTo>
                  <a:lnTo>
                    <a:pt x="15" y="1136"/>
                  </a:lnTo>
                  <a:lnTo>
                    <a:pt x="14" y="1126"/>
                  </a:lnTo>
                  <a:lnTo>
                    <a:pt x="14" y="1125"/>
                  </a:lnTo>
                  <a:lnTo>
                    <a:pt x="14" y="1125"/>
                  </a:lnTo>
                  <a:lnTo>
                    <a:pt x="14" y="1125"/>
                  </a:lnTo>
                  <a:lnTo>
                    <a:pt x="13" y="1118"/>
                  </a:lnTo>
                  <a:lnTo>
                    <a:pt x="12" y="1111"/>
                  </a:lnTo>
                  <a:lnTo>
                    <a:pt x="11" y="1096"/>
                  </a:lnTo>
                  <a:lnTo>
                    <a:pt x="12" y="1081"/>
                  </a:lnTo>
                  <a:lnTo>
                    <a:pt x="13" y="1065"/>
                  </a:lnTo>
                  <a:lnTo>
                    <a:pt x="13" y="1065"/>
                  </a:lnTo>
                  <a:lnTo>
                    <a:pt x="14" y="1040"/>
                  </a:lnTo>
                  <a:lnTo>
                    <a:pt x="14" y="1040"/>
                  </a:lnTo>
                  <a:lnTo>
                    <a:pt x="14" y="997"/>
                  </a:lnTo>
                  <a:lnTo>
                    <a:pt x="14" y="997"/>
                  </a:lnTo>
                  <a:lnTo>
                    <a:pt x="14" y="945"/>
                  </a:lnTo>
                  <a:lnTo>
                    <a:pt x="14" y="895"/>
                  </a:lnTo>
                  <a:lnTo>
                    <a:pt x="14" y="895"/>
                  </a:lnTo>
                  <a:lnTo>
                    <a:pt x="13" y="871"/>
                  </a:lnTo>
                  <a:lnTo>
                    <a:pt x="11" y="848"/>
                  </a:lnTo>
                  <a:lnTo>
                    <a:pt x="11" y="848"/>
                  </a:lnTo>
                  <a:lnTo>
                    <a:pt x="8" y="815"/>
                  </a:lnTo>
                  <a:lnTo>
                    <a:pt x="7" y="799"/>
                  </a:lnTo>
                  <a:lnTo>
                    <a:pt x="8" y="782"/>
                  </a:lnTo>
                  <a:lnTo>
                    <a:pt x="8" y="782"/>
                  </a:lnTo>
                  <a:lnTo>
                    <a:pt x="9" y="747"/>
                  </a:lnTo>
                  <a:lnTo>
                    <a:pt x="9" y="711"/>
                  </a:lnTo>
                  <a:lnTo>
                    <a:pt x="7" y="675"/>
                  </a:lnTo>
                  <a:lnTo>
                    <a:pt x="5" y="639"/>
                  </a:lnTo>
                  <a:lnTo>
                    <a:pt x="5" y="639"/>
                  </a:lnTo>
                  <a:lnTo>
                    <a:pt x="2" y="589"/>
                  </a:lnTo>
                  <a:lnTo>
                    <a:pt x="1" y="564"/>
                  </a:lnTo>
                  <a:lnTo>
                    <a:pt x="0" y="539"/>
                  </a:lnTo>
                  <a:lnTo>
                    <a:pt x="0" y="280"/>
                  </a:lnTo>
                  <a:lnTo>
                    <a:pt x="0" y="280"/>
                  </a:lnTo>
                  <a:lnTo>
                    <a:pt x="0" y="272"/>
                  </a:lnTo>
                  <a:lnTo>
                    <a:pt x="0" y="262"/>
                  </a:lnTo>
                  <a:lnTo>
                    <a:pt x="3" y="243"/>
                  </a:lnTo>
                  <a:lnTo>
                    <a:pt x="3" y="243"/>
                  </a:lnTo>
                  <a:lnTo>
                    <a:pt x="4" y="230"/>
                  </a:lnTo>
                  <a:lnTo>
                    <a:pt x="5" y="219"/>
                  </a:lnTo>
                  <a:lnTo>
                    <a:pt x="4" y="196"/>
                  </a:lnTo>
                  <a:lnTo>
                    <a:pt x="4" y="196"/>
                  </a:lnTo>
                  <a:lnTo>
                    <a:pt x="4" y="183"/>
                  </a:lnTo>
                  <a:lnTo>
                    <a:pt x="4" y="169"/>
                  </a:lnTo>
                  <a:lnTo>
                    <a:pt x="5" y="157"/>
                  </a:lnTo>
                  <a:lnTo>
                    <a:pt x="7" y="145"/>
                  </a:lnTo>
                  <a:lnTo>
                    <a:pt x="7" y="145"/>
                  </a:lnTo>
                  <a:lnTo>
                    <a:pt x="12" y="126"/>
                  </a:lnTo>
                  <a:lnTo>
                    <a:pt x="18" y="109"/>
                  </a:lnTo>
                  <a:lnTo>
                    <a:pt x="26" y="93"/>
                  </a:lnTo>
                  <a:lnTo>
                    <a:pt x="34" y="80"/>
                  </a:lnTo>
                  <a:lnTo>
                    <a:pt x="43" y="68"/>
                  </a:lnTo>
                  <a:lnTo>
                    <a:pt x="54" y="58"/>
                  </a:lnTo>
                  <a:lnTo>
                    <a:pt x="68" y="48"/>
                  </a:lnTo>
                  <a:lnTo>
                    <a:pt x="84" y="39"/>
                  </a:lnTo>
                  <a:lnTo>
                    <a:pt x="84" y="39"/>
                  </a:lnTo>
                  <a:lnTo>
                    <a:pt x="100" y="33"/>
                  </a:lnTo>
                  <a:lnTo>
                    <a:pt x="114" y="28"/>
                  </a:lnTo>
                  <a:lnTo>
                    <a:pt x="144" y="19"/>
                  </a:lnTo>
                  <a:lnTo>
                    <a:pt x="174" y="11"/>
                  </a:lnTo>
                  <a:lnTo>
                    <a:pt x="204" y="6"/>
                  </a:lnTo>
                  <a:lnTo>
                    <a:pt x="233" y="3"/>
                  </a:lnTo>
                  <a:lnTo>
                    <a:pt x="262" y="1"/>
                  </a:lnTo>
                  <a:lnTo>
                    <a:pt x="290" y="0"/>
                  </a:lnTo>
                  <a:lnTo>
                    <a:pt x="317" y="0"/>
                  </a:lnTo>
                  <a:lnTo>
                    <a:pt x="317" y="0"/>
                  </a:lnTo>
                  <a:lnTo>
                    <a:pt x="358" y="0"/>
                  </a:lnTo>
                  <a:lnTo>
                    <a:pt x="398" y="2"/>
                  </a:lnTo>
                  <a:lnTo>
                    <a:pt x="398" y="2"/>
                  </a:lnTo>
                  <a:lnTo>
                    <a:pt x="441" y="3"/>
                  </a:lnTo>
                  <a:lnTo>
                    <a:pt x="483" y="3"/>
                  </a:lnTo>
                  <a:lnTo>
                    <a:pt x="483" y="3"/>
                  </a:lnTo>
                  <a:lnTo>
                    <a:pt x="507" y="4"/>
                  </a:lnTo>
                  <a:lnTo>
                    <a:pt x="532" y="5"/>
                  </a:lnTo>
                  <a:lnTo>
                    <a:pt x="580" y="8"/>
                  </a:lnTo>
                  <a:lnTo>
                    <a:pt x="580" y="8"/>
                  </a:lnTo>
                  <a:lnTo>
                    <a:pt x="629" y="11"/>
                  </a:lnTo>
                  <a:lnTo>
                    <a:pt x="654" y="12"/>
                  </a:lnTo>
                  <a:lnTo>
                    <a:pt x="678" y="12"/>
                  </a:lnTo>
                  <a:lnTo>
                    <a:pt x="678" y="12"/>
                  </a:lnTo>
                  <a:lnTo>
                    <a:pt x="730" y="14"/>
                  </a:lnTo>
                  <a:lnTo>
                    <a:pt x="783" y="15"/>
                  </a:lnTo>
                  <a:lnTo>
                    <a:pt x="881" y="17"/>
                  </a:lnTo>
                  <a:lnTo>
                    <a:pt x="893" y="18"/>
                  </a:lnTo>
                  <a:lnTo>
                    <a:pt x="893" y="18"/>
                  </a:lnTo>
                  <a:lnTo>
                    <a:pt x="930" y="19"/>
                  </a:lnTo>
                  <a:lnTo>
                    <a:pt x="968" y="22"/>
                  </a:lnTo>
                  <a:lnTo>
                    <a:pt x="985" y="24"/>
                  </a:lnTo>
                  <a:lnTo>
                    <a:pt x="1003" y="27"/>
                  </a:lnTo>
                  <a:lnTo>
                    <a:pt x="1019" y="31"/>
                  </a:lnTo>
                  <a:lnTo>
                    <a:pt x="1035" y="37"/>
                  </a:lnTo>
                  <a:lnTo>
                    <a:pt x="1050" y="43"/>
                  </a:lnTo>
                  <a:lnTo>
                    <a:pt x="1064" y="52"/>
                  </a:lnTo>
                  <a:lnTo>
                    <a:pt x="1075" y="62"/>
                  </a:lnTo>
                  <a:lnTo>
                    <a:pt x="1081" y="68"/>
                  </a:lnTo>
                  <a:lnTo>
                    <a:pt x="1085" y="74"/>
                  </a:lnTo>
                  <a:lnTo>
                    <a:pt x="1090" y="81"/>
                  </a:lnTo>
                  <a:lnTo>
                    <a:pt x="1095" y="89"/>
                  </a:lnTo>
                  <a:lnTo>
                    <a:pt x="1098" y="96"/>
                  </a:lnTo>
                  <a:lnTo>
                    <a:pt x="1101" y="104"/>
                  </a:lnTo>
                  <a:lnTo>
                    <a:pt x="1104" y="114"/>
                  </a:lnTo>
                  <a:lnTo>
                    <a:pt x="1106" y="124"/>
                  </a:lnTo>
                  <a:lnTo>
                    <a:pt x="1107" y="134"/>
                  </a:lnTo>
                  <a:lnTo>
                    <a:pt x="1108" y="145"/>
                  </a:lnTo>
                  <a:lnTo>
                    <a:pt x="1108" y="145"/>
                  </a:lnTo>
                  <a:lnTo>
                    <a:pt x="1107" y="152"/>
                  </a:lnTo>
                  <a:lnTo>
                    <a:pt x="1106" y="154"/>
                  </a:lnTo>
                  <a:lnTo>
                    <a:pt x="1104" y="157"/>
                  </a:lnTo>
                  <a:lnTo>
                    <a:pt x="1104" y="157"/>
                  </a:lnTo>
                  <a:lnTo>
                    <a:pt x="1101" y="159"/>
                  </a:lnTo>
                  <a:lnTo>
                    <a:pt x="1098" y="160"/>
                  </a:lnTo>
                  <a:lnTo>
                    <a:pt x="1095" y="161"/>
                  </a:lnTo>
                  <a:lnTo>
                    <a:pt x="1090" y="162"/>
                  </a:lnTo>
                  <a:lnTo>
                    <a:pt x="1090" y="162"/>
                  </a:lnTo>
                  <a:lnTo>
                    <a:pt x="1084" y="161"/>
                  </a:lnTo>
                  <a:lnTo>
                    <a:pt x="1081" y="159"/>
                  </a:lnTo>
                  <a:lnTo>
                    <a:pt x="1078" y="157"/>
                  </a:lnTo>
                  <a:lnTo>
                    <a:pt x="1076" y="155"/>
                  </a:lnTo>
                  <a:lnTo>
                    <a:pt x="1074" y="152"/>
                  </a:lnTo>
                  <a:lnTo>
                    <a:pt x="1072" y="149"/>
                  </a:lnTo>
                  <a:lnTo>
                    <a:pt x="1072" y="145"/>
                  </a:lnTo>
                  <a:lnTo>
                    <a:pt x="1072" y="145"/>
                  </a:lnTo>
                  <a:lnTo>
                    <a:pt x="1071" y="133"/>
                  </a:lnTo>
                  <a:lnTo>
                    <a:pt x="1069" y="123"/>
                  </a:lnTo>
                  <a:lnTo>
                    <a:pt x="1066" y="114"/>
                  </a:lnTo>
                  <a:lnTo>
                    <a:pt x="1062" y="104"/>
                  </a:lnTo>
                  <a:lnTo>
                    <a:pt x="1056" y="96"/>
                  </a:lnTo>
                  <a:lnTo>
                    <a:pt x="1050" y="89"/>
                  </a:lnTo>
                  <a:lnTo>
                    <a:pt x="1044" y="83"/>
                  </a:lnTo>
                  <a:lnTo>
                    <a:pt x="1036" y="77"/>
                  </a:lnTo>
                  <a:lnTo>
                    <a:pt x="1026" y="71"/>
                  </a:lnTo>
                  <a:lnTo>
                    <a:pt x="1017" y="66"/>
                  </a:lnTo>
                  <a:lnTo>
                    <a:pt x="1006" y="62"/>
                  </a:lnTo>
                  <a:lnTo>
                    <a:pt x="994" y="59"/>
                  </a:lnTo>
                  <a:lnTo>
                    <a:pt x="981" y="57"/>
                  </a:lnTo>
                  <a:lnTo>
                    <a:pt x="968" y="55"/>
                  </a:lnTo>
                  <a:lnTo>
                    <a:pt x="952" y="54"/>
                  </a:lnTo>
                  <a:lnTo>
                    <a:pt x="937" y="54"/>
                  </a:lnTo>
                  <a:lnTo>
                    <a:pt x="935" y="54"/>
                  </a:lnTo>
                  <a:lnTo>
                    <a:pt x="935" y="54"/>
                  </a:lnTo>
                  <a:lnTo>
                    <a:pt x="897" y="53"/>
                  </a:lnTo>
                  <a:lnTo>
                    <a:pt x="861" y="51"/>
                  </a:lnTo>
                  <a:lnTo>
                    <a:pt x="861" y="51"/>
                  </a:lnTo>
                  <a:lnTo>
                    <a:pt x="825" y="50"/>
                  </a:lnTo>
                  <a:lnTo>
                    <a:pt x="788" y="49"/>
                  </a:lnTo>
                  <a:lnTo>
                    <a:pt x="630" y="49"/>
                  </a:lnTo>
                  <a:lnTo>
                    <a:pt x="630" y="49"/>
                  </a:lnTo>
                  <a:lnTo>
                    <a:pt x="613" y="49"/>
                  </a:lnTo>
                  <a:lnTo>
                    <a:pt x="597" y="48"/>
                  </a:lnTo>
                  <a:lnTo>
                    <a:pt x="564" y="45"/>
                  </a:lnTo>
                  <a:lnTo>
                    <a:pt x="564" y="45"/>
                  </a:lnTo>
                  <a:lnTo>
                    <a:pt x="531" y="40"/>
                  </a:lnTo>
                  <a:lnTo>
                    <a:pt x="514" y="39"/>
                  </a:lnTo>
                  <a:lnTo>
                    <a:pt x="497" y="39"/>
                  </a:lnTo>
                  <a:lnTo>
                    <a:pt x="497" y="39"/>
                  </a:lnTo>
                  <a:lnTo>
                    <a:pt x="445" y="38"/>
                  </a:lnTo>
                  <a:lnTo>
                    <a:pt x="392" y="35"/>
                  </a:lnTo>
                  <a:lnTo>
                    <a:pt x="392" y="35"/>
                  </a:lnTo>
                  <a:lnTo>
                    <a:pt x="344" y="33"/>
                  </a:lnTo>
                  <a:lnTo>
                    <a:pt x="344" y="33"/>
                  </a:lnTo>
                  <a:lnTo>
                    <a:pt x="311" y="32"/>
                  </a:lnTo>
                  <a:lnTo>
                    <a:pt x="311" y="32"/>
                  </a:lnTo>
                  <a:lnTo>
                    <a:pt x="283" y="33"/>
                  </a:lnTo>
                  <a:lnTo>
                    <a:pt x="247" y="35"/>
                  </a:lnTo>
                  <a:lnTo>
                    <a:pt x="227" y="37"/>
                  </a:lnTo>
                  <a:lnTo>
                    <a:pt x="207" y="40"/>
                  </a:lnTo>
                  <a:lnTo>
                    <a:pt x="188" y="43"/>
                  </a:lnTo>
                  <a:lnTo>
                    <a:pt x="169" y="49"/>
                  </a:lnTo>
                  <a:lnTo>
                    <a:pt x="168" y="49"/>
                  </a:lnTo>
                  <a:lnTo>
                    <a:pt x="168" y="49"/>
                  </a:lnTo>
                  <a:lnTo>
                    <a:pt x="147" y="55"/>
                  </a:lnTo>
                  <a:lnTo>
                    <a:pt x="128" y="61"/>
                  </a:lnTo>
                  <a:lnTo>
                    <a:pt x="109" y="68"/>
                  </a:lnTo>
                  <a:lnTo>
                    <a:pt x="101" y="72"/>
                  </a:lnTo>
                  <a:lnTo>
                    <a:pt x="93" y="78"/>
                  </a:lnTo>
                  <a:lnTo>
                    <a:pt x="84" y="83"/>
                  </a:lnTo>
                  <a:lnTo>
                    <a:pt x="77" y="89"/>
                  </a:lnTo>
                  <a:lnTo>
                    <a:pt x="70" y="95"/>
                  </a:lnTo>
                  <a:lnTo>
                    <a:pt x="64" y="102"/>
                  </a:lnTo>
                  <a:lnTo>
                    <a:pt x="59" y="111"/>
                  </a:lnTo>
                  <a:lnTo>
                    <a:pt x="53" y="120"/>
                  </a:lnTo>
                  <a:lnTo>
                    <a:pt x="49" y="130"/>
                  </a:lnTo>
                  <a:lnTo>
                    <a:pt x="45" y="142"/>
                  </a:lnTo>
                  <a:lnTo>
                    <a:pt x="45" y="142"/>
                  </a:lnTo>
                  <a:lnTo>
                    <a:pt x="42" y="155"/>
                  </a:lnTo>
                  <a:lnTo>
                    <a:pt x="41" y="167"/>
                  </a:lnTo>
                  <a:lnTo>
                    <a:pt x="41" y="181"/>
                  </a:lnTo>
                  <a:lnTo>
                    <a:pt x="41" y="193"/>
                  </a:lnTo>
                  <a:lnTo>
                    <a:pt x="41" y="193"/>
                  </a:lnTo>
                  <a:lnTo>
                    <a:pt x="42" y="209"/>
                  </a:lnTo>
                  <a:lnTo>
                    <a:pt x="41" y="224"/>
                  </a:lnTo>
                  <a:lnTo>
                    <a:pt x="41" y="224"/>
                  </a:lnTo>
                  <a:lnTo>
                    <a:pt x="38" y="240"/>
                  </a:lnTo>
                  <a:lnTo>
                    <a:pt x="38" y="240"/>
                  </a:lnTo>
                  <a:lnTo>
                    <a:pt x="36" y="251"/>
                  </a:lnTo>
                  <a:lnTo>
                    <a:pt x="35" y="262"/>
                  </a:lnTo>
                  <a:lnTo>
                    <a:pt x="35" y="268"/>
                  </a:lnTo>
                  <a:lnTo>
                    <a:pt x="35" y="273"/>
                  </a:lnTo>
                  <a:lnTo>
                    <a:pt x="37" y="278"/>
                  </a:lnTo>
                  <a:lnTo>
                    <a:pt x="39" y="282"/>
                  </a:lnTo>
                  <a:lnTo>
                    <a:pt x="39" y="282"/>
                  </a:lnTo>
                  <a:lnTo>
                    <a:pt x="41" y="288"/>
                  </a:lnTo>
                  <a:lnTo>
                    <a:pt x="41" y="294"/>
                  </a:lnTo>
                  <a:lnTo>
                    <a:pt x="39" y="299"/>
                  </a:lnTo>
                  <a:lnTo>
                    <a:pt x="38" y="302"/>
                  </a:lnTo>
                  <a:lnTo>
                    <a:pt x="36" y="303"/>
                  </a:lnTo>
                  <a:lnTo>
                    <a:pt x="36" y="305"/>
                  </a:lnTo>
                  <a:lnTo>
                    <a:pt x="36" y="305"/>
                  </a:lnTo>
                  <a:lnTo>
                    <a:pt x="37" y="404"/>
                  </a:lnTo>
                  <a:lnTo>
                    <a:pt x="38" y="509"/>
                  </a:lnTo>
                  <a:lnTo>
                    <a:pt x="40" y="620"/>
                  </a:lnTo>
                  <a:lnTo>
                    <a:pt x="45" y="732"/>
                  </a:lnTo>
                  <a:lnTo>
                    <a:pt x="45" y="732"/>
                  </a:lnTo>
                  <a:lnTo>
                    <a:pt x="47" y="788"/>
                  </a:lnTo>
                  <a:lnTo>
                    <a:pt x="49" y="845"/>
                  </a:lnTo>
                  <a:lnTo>
                    <a:pt x="50" y="905"/>
                  </a:lnTo>
                  <a:lnTo>
                    <a:pt x="50" y="965"/>
                  </a:lnTo>
                  <a:lnTo>
                    <a:pt x="50" y="965"/>
                  </a:lnTo>
                  <a:lnTo>
                    <a:pt x="50" y="996"/>
                  </a:lnTo>
                  <a:lnTo>
                    <a:pt x="50" y="996"/>
                  </a:lnTo>
                  <a:lnTo>
                    <a:pt x="50" y="1033"/>
                  </a:lnTo>
                  <a:lnTo>
                    <a:pt x="50" y="1070"/>
                  </a:lnTo>
                  <a:lnTo>
                    <a:pt x="50" y="1075"/>
                  </a:lnTo>
                  <a:lnTo>
                    <a:pt x="50" y="1075"/>
                  </a:lnTo>
                  <a:lnTo>
                    <a:pt x="49" y="1099"/>
                  </a:lnTo>
                  <a:lnTo>
                    <a:pt x="49" y="1099"/>
                  </a:lnTo>
                  <a:lnTo>
                    <a:pt x="50" y="1106"/>
                  </a:lnTo>
                  <a:lnTo>
                    <a:pt x="49" y="1106"/>
                  </a:lnTo>
                  <a:lnTo>
                    <a:pt x="50" y="1116"/>
                  </a:lnTo>
                  <a:lnTo>
                    <a:pt x="50" y="1119"/>
                  </a:lnTo>
                  <a:lnTo>
                    <a:pt x="51" y="1121"/>
                  </a:lnTo>
                  <a:lnTo>
                    <a:pt x="51" y="1121"/>
                  </a:lnTo>
                  <a:lnTo>
                    <a:pt x="52" y="1124"/>
                  </a:lnTo>
                  <a:lnTo>
                    <a:pt x="53" y="1128"/>
                  </a:lnTo>
                  <a:lnTo>
                    <a:pt x="53" y="1132"/>
                  </a:lnTo>
                  <a:lnTo>
                    <a:pt x="52" y="1136"/>
                  </a:lnTo>
                  <a:lnTo>
                    <a:pt x="52" y="1137"/>
                  </a:lnTo>
                  <a:lnTo>
                    <a:pt x="52" y="1138"/>
                  </a:lnTo>
                  <a:lnTo>
                    <a:pt x="52" y="1138"/>
                  </a:lnTo>
                  <a:lnTo>
                    <a:pt x="57" y="1153"/>
                  </a:lnTo>
                  <a:lnTo>
                    <a:pt x="62" y="1167"/>
                  </a:lnTo>
                  <a:lnTo>
                    <a:pt x="69" y="1181"/>
                  </a:lnTo>
                  <a:lnTo>
                    <a:pt x="76" y="1194"/>
                  </a:lnTo>
                  <a:lnTo>
                    <a:pt x="85" y="1207"/>
                  </a:lnTo>
                  <a:lnTo>
                    <a:pt x="96" y="1219"/>
                  </a:lnTo>
                  <a:lnTo>
                    <a:pt x="107" y="1230"/>
                  </a:lnTo>
                  <a:lnTo>
                    <a:pt x="120" y="1242"/>
                  </a:lnTo>
                  <a:lnTo>
                    <a:pt x="133" y="1252"/>
                  </a:lnTo>
                  <a:lnTo>
                    <a:pt x="146" y="1260"/>
                  </a:lnTo>
                  <a:lnTo>
                    <a:pt x="160" y="1269"/>
                  </a:lnTo>
                  <a:lnTo>
                    <a:pt x="174" y="1275"/>
                  </a:lnTo>
                  <a:lnTo>
                    <a:pt x="189" y="1281"/>
                  </a:lnTo>
                  <a:lnTo>
                    <a:pt x="202" y="1285"/>
                  </a:lnTo>
                  <a:lnTo>
                    <a:pt x="217" y="1287"/>
                  </a:lnTo>
                  <a:lnTo>
                    <a:pt x="231" y="1288"/>
                  </a:lnTo>
                  <a:lnTo>
                    <a:pt x="231" y="1288"/>
                  </a:lnTo>
                  <a:lnTo>
                    <a:pt x="240" y="1287"/>
                  </a:lnTo>
                  <a:lnTo>
                    <a:pt x="240" y="1287"/>
                  </a:lnTo>
                  <a:lnTo>
                    <a:pt x="259" y="1287"/>
                  </a:lnTo>
                  <a:lnTo>
                    <a:pt x="259" y="1287"/>
                  </a:lnTo>
                  <a:lnTo>
                    <a:pt x="278" y="1287"/>
                  </a:lnTo>
                  <a:lnTo>
                    <a:pt x="296" y="1289"/>
                  </a:lnTo>
                  <a:lnTo>
                    <a:pt x="332" y="1293"/>
                  </a:lnTo>
                  <a:lnTo>
                    <a:pt x="332" y="1293"/>
                  </a:lnTo>
                  <a:lnTo>
                    <a:pt x="349" y="1296"/>
                  </a:lnTo>
                  <a:lnTo>
                    <a:pt x="349" y="1296"/>
                  </a:lnTo>
                  <a:lnTo>
                    <a:pt x="366" y="1297"/>
                  </a:lnTo>
                  <a:lnTo>
                    <a:pt x="384" y="1298"/>
                  </a:lnTo>
                  <a:lnTo>
                    <a:pt x="384" y="1298"/>
                  </a:lnTo>
                  <a:lnTo>
                    <a:pt x="411" y="1297"/>
                  </a:lnTo>
                  <a:lnTo>
                    <a:pt x="437" y="1295"/>
                  </a:lnTo>
                  <a:lnTo>
                    <a:pt x="437" y="1295"/>
                  </a:lnTo>
                  <a:lnTo>
                    <a:pt x="462" y="1293"/>
                  </a:lnTo>
                  <a:lnTo>
                    <a:pt x="465" y="1293"/>
                  </a:lnTo>
                  <a:lnTo>
                    <a:pt x="466" y="1292"/>
                  </a:lnTo>
                  <a:lnTo>
                    <a:pt x="466" y="1292"/>
                  </a:lnTo>
                  <a:lnTo>
                    <a:pt x="471" y="1289"/>
                  </a:lnTo>
                  <a:lnTo>
                    <a:pt x="476" y="1288"/>
                  </a:lnTo>
                  <a:lnTo>
                    <a:pt x="478" y="1288"/>
                  </a:lnTo>
                  <a:lnTo>
                    <a:pt x="478" y="1288"/>
                  </a:lnTo>
                  <a:lnTo>
                    <a:pt x="528" y="1292"/>
                  </a:lnTo>
                  <a:lnTo>
                    <a:pt x="528" y="1292"/>
                  </a:lnTo>
                  <a:lnTo>
                    <a:pt x="577" y="1295"/>
                  </a:lnTo>
                  <a:lnTo>
                    <a:pt x="602" y="1297"/>
                  </a:lnTo>
                  <a:lnTo>
                    <a:pt x="627" y="1297"/>
                  </a:lnTo>
                  <a:lnTo>
                    <a:pt x="627" y="1297"/>
                  </a:lnTo>
                  <a:lnTo>
                    <a:pt x="645" y="1296"/>
                  </a:lnTo>
                  <a:lnTo>
                    <a:pt x="645" y="1296"/>
                  </a:lnTo>
                  <a:lnTo>
                    <a:pt x="665" y="1296"/>
                  </a:lnTo>
                  <a:lnTo>
                    <a:pt x="665" y="1296"/>
                  </a:lnTo>
                  <a:lnTo>
                    <a:pt x="674" y="1296"/>
                  </a:lnTo>
                  <a:lnTo>
                    <a:pt x="682" y="1297"/>
                  </a:lnTo>
                  <a:lnTo>
                    <a:pt x="690" y="1300"/>
                  </a:lnTo>
                  <a:lnTo>
                    <a:pt x="697" y="1303"/>
                  </a:lnTo>
                  <a:lnTo>
                    <a:pt x="699" y="1304"/>
                  </a:lnTo>
                  <a:lnTo>
                    <a:pt x="703" y="1303"/>
                  </a:lnTo>
                  <a:lnTo>
                    <a:pt x="704" y="1302"/>
                  </a:lnTo>
                  <a:lnTo>
                    <a:pt x="704" y="1302"/>
                  </a:lnTo>
                  <a:lnTo>
                    <a:pt x="708" y="1297"/>
                  </a:lnTo>
                  <a:lnTo>
                    <a:pt x="713" y="1294"/>
                  </a:lnTo>
                  <a:lnTo>
                    <a:pt x="725" y="1289"/>
                  </a:lnTo>
                  <a:lnTo>
                    <a:pt x="736" y="1285"/>
                  </a:lnTo>
                  <a:lnTo>
                    <a:pt x="749" y="1281"/>
                  </a:lnTo>
                  <a:lnTo>
                    <a:pt x="749" y="1281"/>
                  </a:lnTo>
                  <a:lnTo>
                    <a:pt x="765" y="1277"/>
                  </a:lnTo>
                  <a:lnTo>
                    <a:pt x="772" y="1274"/>
                  </a:lnTo>
                  <a:lnTo>
                    <a:pt x="781" y="1271"/>
                  </a:lnTo>
                  <a:lnTo>
                    <a:pt x="781" y="1271"/>
                  </a:lnTo>
                  <a:lnTo>
                    <a:pt x="812" y="1254"/>
                  </a:lnTo>
                  <a:lnTo>
                    <a:pt x="843" y="1233"/>
                  </a:lnTo>
                  <a:lnTo>
                    <a:pt x="875" y="1211"/>
                  </a:lnTo>
                  <a:lnTo>
                    <a:pt x="908" y="1185"/>
                  </a:lnTo>
                  <a:lnTo>
                    <a:pt x="908" y="1185"/>
                  </a:lnTo>
                  <a:lnTo>
                    <a:pt x="922" y="1174"/>
                  </a:lnTo>
                  <a:lnTo>
                    <a:pt x="938" y="1162"/>
                  </a:lnTo>
                  <a:lnTo>
                    <a:pt x="969" y="1143"/>
                  </a:lnTo>
                  <a:lnTo>
                    <a:pt x="969" y="1143"/>
                  </a:lnTo>
                  <a:lnTo>
                    <a:pt x="992" y="1127"/>
                  </a:lnTo>
                  <a:lnTo>
                    <a:pt x="1016" y="1111"/>
                  </a:lnTo>
                  <a:lnTo>
                    <a:pt x="1016" y="1111"/>
                  </a:lnTo>
                  <a:lnTo>
                    <a:pt x="1029" y="1101"/>
                  </a:lnTo>
                  <a:lnTo>
                    <a:pt x="1029" y="1101"/>
                  </a:lnTo>
                  <a:lnTo>
                    <a:pt x="1070" y="1073"/>
                  </a:lnTo>
                  <a:lnTo>
                    <a:pt x="1093" y="1056"/>
                  </a:lnTo>
                  <a:lnTo>
                    <a:pt x="1099" y="1051"/>
                  </a:lnTo>
                  <a:lnTo>
                    <a:pt x="1103" y="1046"/>
                  </a:lnTo>
                  <a:lnTo>
                    <a:pt x="1104" y="1043"/>
                  </a:lnTo>
                  <a:lnTo>
                    <a:pt x="1105" y="1041"/>
                  </a:lnTo>
                  <a:lnTo>
                    <a:pt x="1105" y="1041"/>
                  </a:lnTo>
                  <a:lnTo>
                    <a:pt x="1106" y="1036"/>
                  </a:lnTo>
                  <a:lnTo>
                    <a:pt x="1107" y="1032"/>
                  </a:lnTo>
                  <a:lnTo>
                    <a:pt x="1108" y="1031"/>
                  </a:lnTo>
                  <a:lnTo>
                    <a:pt x="1108" y="1029"/>
                  </a:lnTo>
                  <a:lnTo>
                    <a:pt x="1108" y="1029"/>
                  </a:lnTo>
                  <a:lnTo>
                    <a:pt x="1106" y="946"/>
                  </a:lnTo>
                  <a:lnTo>
                    <a:pt x="1104" y="859"/>
                  </a:lnTo>
                  <a:lnTo>
                    <a:pt x="1100" y="770"/>
                  </a:lnTo>
                  <a:lnTo>
                    <a:pt x="1096" y="676"/>
                  </a:lnTo>
                  <a:lnTo>
                    <a:pt x="1096" y="676"/>
                  </a:lnTo>
                  <a:lnTo>
                    <a:pt x="1096" y="668"/>
                  </a:lnTo>
                  <a:lnTo>
                    <a:pt x="1098" y="666"/>
                  </a:lnTo>
                  <a:lnTo>
                    <a:pt x="1099" y="663"/>
                  </a:lnTo>
                  <a:lnTo>
                    <a:pt x="1099" y="663"/>
                  </a:lnTo>
                  <a:lnTo>
                    <a:pt x="1102" y="661"/>
                  </a:lnTo>
                  <a:lnTo>
                    <a:pt x="1105" y="660"/>
                  </a:lnTo>
                  <a:lnTo>
                    <a:pt x="1108" y="659"/>
                  </a:lnTo>
                  <a:lnTo>
                    <a:pt x="1112" y="658"/>
                  </a:lnTo>
                  <a:lnTo>
                    <a:pt x="1112" y="658"/>
                  </a:lnTo>
                  <a:lnTo>
                    <a:pt x="1118" y="659"/>
                  </a:lnTo>
                  <a:lnTo>
                    <a:pt x="1123" y="661"/>
                  </a:lnTo>
                  <a:lnTo>
                    <a:pt x="1125" y="662"/>
                  </a:lnTo>
                  <a:lnTo>
                    <a:pt x="1128" y="665"/>
                  </a:lnTo>
                  <a:lnTo>
                    <a:pt x="1130" y="668"/>
                  </a:lnTo>
                  <a:lnTo>
                    <a:pt x="1131" y="672"/>
                  </a:lnTo>
                  <a:lnTo>
                    <a:pt x="1132" y="676"/>
                  </a:lnTo>
                  <a:lnTo>
                    <a:pt x="1132" y="676"/>
                  </a:lnTo>
                  <a:lnTo>
                    <a:pt x="1137" y="780"/>
                  </a:lnTo>
                  <a:lnTo>
                    <a:pt x="1140" y="877"/>
                  </a:lnTo>
                  <a:lnTo>
                    <a:pt x="1143" y="967"/>
                  </a:lnTo>
                  <a:lnTo>
                    <a:pt x="1145" y="1053"/>
                  </a:lnTo>
                  <a:lnTo>
                    <a:pt x="1139" y="1053"/>
                  </a:lnTo>
                  <a:lnTo>
                    <a:pt x="1137" y="1057"/>
                  </a:lnTo>
                  <a:lnTo>
                    <a:pt x="1137" y="1057"/>
                  </a:lnTo>
                  <a:lnTo>
                    <a:pt x="1135" y="1062"/>
                  </a:lnTo>
                  <a:lnTo>
                    <a:pt x="1131" y="1067"/>
                  </a:lnTo>
                  <a:lnTo>
                    <a:pt x="1127" y="1072"/>
                  </a:lnTo>
                  <a:lnTo>
                    <a:pt x="1121" y="1076"/>
                  </a:lnTo>
                  <a:lnTo>
                    <a:pt x="1110" y="1085"/>
                  </a:lnTo>
                  <a:lnTo>
                    <a:pt x="1098" y="1093"/>
                  </a:lnTo>
                  <a:lnTo>
                    <a:pt x="1098" y="1093"/>
                  </a:lnTo>
                  <a:lnTo>
                    <a:pt x="1085" y="1101"/>
                  </a:lnTo>
                  <a:lnTo>
                    <a:pt x="1074" y="1111"/>
                  </a:lnTo>
                  <a:lnTo>
                    <a:pt x="1074" y="1111"/>
                  </a:lnTo>
                  <a:lnTo>
                    <a:pt x="1054" y="1125"/>
                  </a:lnTo>
                  <a:lnTo>
                    <a:pt x="1035" y="1139"/>
                  </a:lnTo>
                  <a:lnTo>
                    <a:pt x="995" y="1166"/>
                  </a:lnTo>
                  <a:lnTo>
                    <a:pt x="995" y="1166"/>
                  </a:lnTo>
                  <a:lnTo>
                    <a:pt x="954" y="1194"/>
                  </a:lnTo>
                  <a:lnTo>
                    <a:pt x="954" y="1194"/>
                  </a:lnTo>
                  <a:lnTo>
                    <a:pt x="931" y="1212"/>
                  </a:lnTo>
                  <a:lnTo>
                    <a:pt x="908" y="1229"/>
                  </a:lnTo>
                  <a:lnTo>
                    <a:pt x="908" y="1229"/>
                  </a:lnTo>
                  <a:lnTo>
                    <a:pt x="865" y="1262"/>
                  </a:lnTo>
                  <a:lnTo>
                    <a:pt x="844" y="1277"/>
                  </a:lnTo>
                  <a:lnTo>
                    <a:pt x="822" y="1291"/>
                  </a:lnTo>
                  <a:lnTo>
                    <a:pt x="799" y="1304"/>
                  </a:lnTo>
                  <a:lnTo>
                    <a:pt x="776" y="1315"/>
                  </a:lnTo>
                  <a:lnTo>
                    <a:pt x="765" y="1319"/>
                  </a:lnTo>
                  <a:lnTo>
                    <a:pt x="753" y="1322"/>
                  </a:lnTo>
                  <a:lnTo>
                    <a:pt x="740" y="1325"/>
                  </a:lnTo>
                  <a:lnTo>
                    <a:pt x="729" y="1328"/>
                  </a:lnTo>
                  <a:lnTo>
                    <a:pt x="727" y="1328"/>
                  </a:lnTo>
                  <a:lnTo>
                    <a:pt x="726" y="1329"/>
                  </a:lnTo>
                  <a:lnTo>
                    <a:pt x="726" y="1329"/>
                  </a:lnTo>
                  <a:lnTo>
                    <a:pt x="723" y="1331"/>
                  </a:lnTo>
                  <a:lnTo>
                    <a:pt x="719" y="1332"/>
                  </a:lnTo>
                  <a:lnTo>
                    <a:pt x="712" y="1334"/>
                  </a:lnTo>
                  <a:lnTo>
                    <a:pt x="713" y="1337"/>
                  </a:lnTo>
                  <a:lnTo>
                    <a:pt x="713" y="1337"/>
                  </a:lnTo>
                  <a:lnTo>
                    <a:pt x="710" y="1338"/>
                  </a:lnTo>
                  <a:lnTo>
                    <a:pt x="710" y="1338"/>
                  </a:lnTo>
                  <a:lnTo>
                    <a:pt x="707" y="1338"/>
                  </a:lnTo>
                  <a:lnTo>
                    <a:pt x="707" y="133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6" name="Freeform 397"/>
            <p:cNvSpPr>
              <a:spLocks noEditPoints="1"/>
            </p:cNvSpPr>
            <p:nvPr/>
          </p:nvSpPr>
          <p:spPr bwMode="auto">
            <a:xfrm>
              <a:off x="4422775" y="3170238"/>
              <a:ext cx="542925" cy="473075"/>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7" name="Freeform 398"/>
            <p:cNvSpPr/>
            <p:nvPr/>
          </p:nvSpPr>
          <p:spPr bwMode="auto">
            <a:xfrm>
              <a:off x="4587875" y="3630613"/>
              <a:ext cx="239713" cy="161925"/>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8" name="Freeform 399"/>
            <p:cNvSpPr/>
            <p:nvPr/>
          </p:nvSpPr>
          <p:spPr bwMode="auto">
            <a:xfrm>
              <a:off x="4329113" y="3263900"/>
              <a:ext cx="242888" cy="22225"/>
            </a:xfrm>
            <a:custGeom>
              <a:avLst/>
              <a:gdLst/>
              <a:ahLst/>
              <a:cxnLst>
                <a:cxn ang="0">
                  <a:pos x="189" y="42"/>
                </a:cxn>
                <a:cxn ang="0">
                  <a:pos x="174" y="42"/>
                </a:cxn>
                <a:cxn ang="0">
                  <a:pos x="116" y="40"/>
                </a:cxn>
                <a:cxn ang="0">
                  <a:pos x="43" y="38"/>
                </a:cxn>
                <a:cxn ang="0">
                  <a:pos x="18" y="36"/>
                </a:cxn>
                <a:cxn ang="0">
                  <a:pos x="11" y="34"/>
                </a:cxn>
                <a:cxn ang="0">
                  <a:pos x="5" y="29"/>
                </a:cxn>
                <a:cxn ang="0">
                  <a:pos x="1" y="22"/>
                </a:cxn>
                <a:cxn ang="0">
                  <a:pos x="0" y="15"/>
                </a:cxn>
                <a:cxn ang="0">
                  <a:pos x="5" y="5"/>
                </a:cxn>
                <a:cxn ang="0">
                  <a:pos x="9" y="1"/>
                </a:cxn>
                <a:cxn ang="0">
                  <a:pos x="16" y="0"/>
                </a:cxn>
                <a:cxn ang="0">
                  <a:pos x="17" y="0"/>
                </a:cxn>
                <a:cxn ang="0">
                  <a:pos x="61" y="3"/>
                </a:cxn>
                <a:cxn ang="0">
                  <a:pos x="106" y="4"/>
                </a:cxn>
                <a:cxn ang="0">
                  <a:pos x="189" y="7"/>
                </a:cxn>
                <a:cxn ang="0">
                  <a:pos x="218" y="8"/>
                </a:cxn>
                <a:cxn ang="0">
                  <a:pos x="257" y="7"/>
                </a:cxn>
                <a:cxn ang="0">
                  <a:pos x="300" y="6"/>
                </a:cxn>
                <a:cxn ang="0">
                  <a:pos x="393" y="4"/>
                </a:cxn>
                <a:cxn ang="0">
                  <a:pos x="424" y="4"/>
                </a:cxn>
                <a:cxn ang="0">
                  <a:pos x="447" y="6"/>
                </a:cxn>
                <a:cxn ang="0">
                  <a:pos x="454" y="9"/>
                </a:cxn>
                <a:cxn ang="0">
                  <a:pos x="458" y="13"/>
                </a:cxn>
                <a:cxn ang="0">
                  <a:pos x="459" y="22"/>
                </a:cxn>
                <a:cxn ang="0">
                  <a:pos x="457" y="29"/>
                </a:cxn>
                <a:cxn ang="0">
                  <a:pos x="453" y="35"/>
                </a:cxn>
                <a:cxn ang="0">
                  <a:pos x="448" y="40"/>
                </a:cxn>
                <a:cxn ang="0">
                  <a:pos x="439" y="41"/>
                </a:cxn>
                <a:cxn ang="0">
                  <a:pos x="439" y="41"/>
                </a:cxn>
                <a:cxn ang="0">
                  <a:pos x="436" y="41"/>
                </a:cxn>
                <a:cxn ang="0">
                  <a:pos x="424" y="39"/>
                </a:cxn>
                <a:cxn ang="0">
                  <a:pos x="372" y="38"/>
                </a:cxn>
                <a:cxn ang="0">
                  <a:pos x="322" y="38"/>
                </a:cxn>
                <a:cxn ang="0">
                  <a:pos x="268" y="40"/>
                </a:cxn>
                <a:cxn ang="0">
                  <a:pos x="189" y="42"/>
                </a:cxn>
              </a:cxnLst>
              <a:rect l="0" t="0" r="r" b="b"/>
              <a:pathLst>
                <a:path w="459" h="42">
                  <a:moveTo>
                    <a:pt x="189" y="42"/>
                  </a:moveTo>
                  <a:lnTo>
                    <a:pt x="189" y="42"/>
                  </a:lnTo>
                  <a:lnTo>
                    <a:pt x="174" y="42"/>
                  </a:lnTo>
                  <a:lnTo>
                    <a:pt x="174" y="42"/>
                  </a:lnTo>
                  <a:lnTo>
                    <a:pt x="116" y="40"/>
                  </a:lnTo>
                  <a:lnTo>
                    <a:pt x="116" y="40"/>
                  </a:lnTo>
                  <a:lnTo>
                    <a:pt x="68" y="39"/>
                  </a:lnTo>
                  <a:lnTo>
                    <a:pt x="43" y="38"/>
                  </a:lnTo>
                  <a:lnTo>
                    <a:pt x="18" y="36"/>
                  </a:lnTo>
                  <a:lnTo>
                    <a:pt x="18" y="36"/>
                  </a:lnTo>
                  <a:lnTo>
                    <a:pt x="14" y="35"/>
                  </a:lnTo>
                  <a:lnTo>
                    <a:pt x="11" y="34"/>
                  </a:lnTo>
                  <a:lnTo>
                    <a:pt x="8" y="32"/>
                  </a:lnTo>
                  <a:lnTo>
                    <a:pt x="5" y="29"/>
                  </a:lnTo>
                  <a:lnTo>
                    <a:pt x="2" y="26"/>
                  </a:lnTo>
                  <a:lnTo>
                    <a:pt x="1" y="22"/>
                  </a:lnTo>
                  <a:lnTo>
                    <a:pt x="0" y="15"/>
                  </a:lnTo>
                  <a:lnTo>
                    <a:pt x="0" y="15"/>
                  </a:lnTo>
                  <a:lnTo>
                    <a:pt x="1" y="10"/>
                  </a:lnTo>
                  <a:lnTo>
                    <a:pt x="5" y="5"/>
                  </a:lnTo>
                  <a:lnTo>
                    <a:pt x="7" y="3"/>
                  </a:lnTo>
                  <a:lnTo>
                    <a:pt x="9" y="1"/>
                  </a:lnTo>
                  <a:lnTo>
                    <a:pt x="12" y="1"/>
                  </a:lnTo>
                  <a:lnTo>
                    <a:pt x="16" y="0"/>
                  </a:lnTo>
                  <a:lnTo>
                    <a:pt x="16" y="0"/>
                  </a:lnTo>
                  <a:lnTo>
                    <a:pt x="17" y="0"/>
                  </a:lnTo>
                  <a:lnTo>
                    <a:pt x="17" y="0"/>
                  </a:lnTo>
                  <a:lnTo>
                    <a:pt x="61" y="3"/>
                  </a:lnTo>
                  <a:lnTo>
                    <a:pt x="106" y="4"/>
                  </a:lnTo>
                  <a:lnTo>
                    <a:pt x="106" y="4"/>
                  </a:lnTo>
                  <a:lnTo>
                    <a:pt x="147" y="5"/>
                  </a:lnTo>
                  <a:lnTo>
                    <a:pt x="189" y="7"/>
                  </a:lnTo>
                  <a:lnTo>
                    <a:pt x="189" y="7"/>
                  </a:lnTo>
                  <a:lnTo>
                    <a:pt x="218" y="8"/>
                  </a:lnTo>
                  <a:lnTo>
                    <a:pt x="218" y="8"/>
                  </a:lnTo>
                  <a:lnTo>
                    <a:pt x="257" y="7"/>
                  </a:lnTo>
                  <a:lnTo>
                    <a:pt x="300" y="6"/>
                  </a:lnTo>
                  <a:lnTo>
                    <a:pt x="300" y="6"/>
                  </a:lnTo>
                  <a:lnTo>
                    <a:pt x="347" y="4"/>
                  </a:lnTo>
                  <a:lnTo>
                    <a:pt x="393" y="4"/>
                  </a:lnTo>
                  <a:lnTo>
                    <a:pt x="393" y="4"/>
                  </a:lnTo>
                  <a:lnTo>
                    <a:pt x="424" y="4"/>
                  </a:lnTo>
                  <a:lnTo>
                    <a:pt x="447" y="6"/>
                  </a:lnTo>
                  <a:lnTo>
                    <a:pt x="447" y="6"/>
                  </a:lnTo>
                  <a:lnTo>
                    <a:pt x="451" y="7"/>
                  </a:lnTo>
                  <a:lnTo>
                    <a:pt x="454" y="9"/>
                  </a:lnTo>
                  <a:lnTo>
                    <a:pt x="456" y="11"/>
                  </a:lnTo>
                  <a:lnTo>
                    <a:pt x="458" y="13"/>
                  </a:lnTo>
                  <a:lnTo>
                    <a:pt x="459" y="18"/>
                  </a:lnTo>
                  <a:lnTo>
                    <a:pt x="459" y="22"/>
                  </a:lnTo>
                  <a:lnTo>
                    <a:pt x="459" y="22"/>
                  </a:lnTo>
                  <a:lnTo>
                    <a:pt x="457" y="29"/>
                  </a:lnTo>
                  <a:lnTo>
                    <a:pt x="456" y="32"/>
                  </a:lnTo>
                  <a:lnTo>
                    <a:pt x="453" y="35"/>
                  </a:lnTo>
                  <a:lnTo>
                    <a:pt x="451" y="38"/>
                  </a:lnTo>
                  <a:lnTo>
                    <a:pt x="448" y="40"/>
                  </a:lnTo>
                  <a:lnTo>
                    <a:pt x="444" y="41"/>
                  </a:lnTo>
                  <a:lnTo>
                    <a:pt x="439" y="41"/>
                  </a:lnTo>
                  <a:lnTo>
                    <a:pt x="439" y="41"/>
                  </a:lnTo>
                  <a:lnTo>
                    <a:pt x="439" y="41"/>
                  </a:lnTo>
                  <a:lnTo>
                    <a:pt x="439" y="41"/>
                  </a:lnTo>
                  <a:lnTo>
                    <a:pt x="436" y="41"/>
                  </a:lnTo>
                  <a:lnTo>
                    <a:pt x="436" y="41"/>
                  </a:lnTo>
                  <a:lnTo>
                    <a:pt x="424" y="39"/>
                  </a:lnTo>
                  <a:lnTo>
                    <a:pt x="410" y="38"/>
                  </a:lnTo>
                  <a:lnTo>
                    <a:pt x="372" y="38"/>
                  </a:lnTo>
                  <a:lnTo>
                    <a:pt x="372" y="38"/>
                  </a:lnTo>
                  <a:lnTo>
                    <a:pt x="322" y="38"/>
                  </a:lnTo>
                  <a:lnTo>
                    <a:pt x="268" y="40"/>
                  </a:lnTo>
                  <a:lnTo>
                    <a:pt x="268" y="40"/>
                  </a:lnTo>
                  <a:lnTo>
                    <a:pt x="226" y="41"/>
                  </a:lnTo>
                  <a:lnTo>
                    <a:pt x="189" y="42"/>
                  </a:lnTo>
                  <a:lnTo>
                    <a:pt x="189"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9" name="Freeform 400"/>
            <p:cNvSpPr/>
            <p:nvPr/>
          </p:nvSpPr>
          <p:spPr bwMode="auto">
            <a:xfrm>
              <a:off x="4335463" y="3346450"/>
              <a:ext cx="173038" cy="1905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0" name="Freeform 401"/>
            <p:cNvSpPr/>
            <p:nvPr/>
          </p:nvSpPr>
          <p:spPr bwMode="auto">
            <a:xfrm>
              <a:off x="4332288" y="3421063"/>
              <a:ext cx="63500" cy="23813"/>
            </a:xfrm>
            <a:custGeom>
              <a:avLst/>
              <a:gdLst/>
              <a:ahLst/>
              <a:cxnLst>
                <a:cxn ang="0">
                  <a:pos x="79" y="44"/>
                </a:cxn>
                <a:cxn ang="0">
                  <a:pos x="61" y="40"/>
                </a:cxn>
                <a:cxn ang="0">
                  <a:pos x="57" y="39"/>
                </a:cxn>
                <a:cxn ang="0">
                  <a:pos x="54" y="37"/>
                </a:cxn>
                <a:cxn ang="0">
                  <a:pos x="53" y="36"/>
                </a:cxn>
                <a:cxn ang="0">
                  <a:pos x="44" y="35"/>
                </a:cxn>
                <a:cxn ang="0">
                  <a:pos x="40" y="35"/>
                </a:cxn>
                <a:cxn ang="0">
                  <a:pos x="33" y="36"/>
                </a:cxn>
                <a:cxn ang="0">
                  <a:pos x="16" y="37"/>
                </a:cxn>
                <a:cxn ang="0">
                  <a:pos x="16" y="37"/>
                </a:cxn>
                <a:cxn ang="0">
                  <a:pos x="9" y="36"/>
                </a:cxn>
                <a:cxn ang="0">
                  <a:pos x="4" y="32"/>
                </a:cxn>
                <a:cxn ang="0">
                  <a:pos x="0" y="21"/>
                </a:cxn>
                <a:cxn ang="0">
                  <a:pos x="1" y="15"/>
                </a:cxn>
                <a:cxn ang="0">
                  <a:pos x="4" y="8"/>
                </a:cxn>
                <a:cxn ang="0">
                  <a:pos x="9" y="3"/>
                </a:cxn>
                <a:cxn ang="0">
                  <a:pos x="17" y="1"/>
                </a:cxn>
                <a:cxn ang="0">
                  <a:pos x="29" y="1"/>
                </a:cxn>
                <a:cxn ang="0">
                  <a:pos x="45" y="0"/>
                </a:cxn>
                <a:cxn ang="0">
                  <a:pos x="57" y="1"/>
                </a:cxn>
                <a:cxn ang="0">
                  <a:pos x="67" y="3"/>
                </a:cxn>
                <a:cxn ang="0">
                  <a:pos x="74" y="6"/>
                </a:cxn>
                <a:cxn ang="0">
                  <a:pos x="102" y="6"/>
                </a:cxn>
                <a:cxn ang="0">
                  <a:pos x="110" y="8"/>
                </a:cxn>
                <a:cxn ang="0">
                  <a:pos x="115" y="13"/>
                </a:cxn>
                <a:cxn ang="0">
                  <a:pos x="118" y="18"/>
                </a:cxn>
                <a:cxn ang="0">
                  <a:pos x="119" y="25"/>
                </a:cxn>
                <a:cxn ang="0">
                  <a:pos x="117" y="34"/>
                </a:cxn>
                <a:cxn ang="0">
                  <a:pos x="112" y="39"/>
                </a:cxn>
                <a:cxn ang="0">
                  <a:pos x="106" y="43"/>
                </a:cxn>
                <a:cxn ang="0">
                  <a:pos x="102" y="43"/>
                </a:cxn>
                <a:cxn ang="0">
                  <a:pos x="90" y="43"/>
                </a:cxn>
                <a:cxn ang="0">
                  <a:pos x="79" y="44"/>
                </a:cxn>
              </a:cxnLst>
              <a:rect l="0" t="0" r="r" b="b"/>
              <a:pathLst>
                <a:path w="119" h="44">
                  <a:moveTo>
                    <a:pt x="79" y="44"/>
                  </a:moveTo>
                  <a:lnTo>
                    <a:pt x="79" y="44"/>
                  </a:lnTo>
                  <a:lnTo>
                    <a:pt x="69" y="43"/>
                  </a:lnTo>
                  <a:lnTo>
                    <a:pt x="61" y="40"/>
                  </a:lnTo>
                  <a:lnTo>
                    <a:pt x="61" y="40"/>
                  </a:lnTo>
                  <a:lnTo>
                    <a:pt x="57" y="39"/>
                  </a:lnTo>
                  <a:lnTo>
                    <a:pt x="54" y="37"/>
                  </a:lnTo>
                  <a:lnTo>
                    <a:pt x="54" y="37"/>
                  </a:lnTo>
                  <a:lnTo>
                    <a:pt x="53" y="36"/>
                  </a:lnTo>
                  <a:lnTo>
                    <a:pt x="53" y="36"/>
                  </a:lnTo>
                  <a:lnTo>
                    <a:pt x="44" y="35"/>
                  </a:lnTo>
                  <a:lnTo>
                    <a:pt x="44" y="35"/>
                  </a:lnTo>
                  <a:lnTo>
                    <a:pt x="40" y="35"/>
                  </a:lnTo>
                  <a:lnTo>
                    <a:pt x="40" y="35"/>
                  </a:lnTo>
                  <a:lnTo>
                    <a:pt x="33" y="36"/>
                  </a:lnTo>
                  <a:lnTo>
                    <a:pt x="33" y="36"/>
                  </a:lnTo>
                  <a:lnTo>
                    <a:pt x="16" y="37"/>
                  </a:lnTo>
                  <a:lnTo>
                    <a:pt x="16" y="37"/>
                  </a:lnTo>
                  <a:lnTo>
                    <a:pt x="16" y="37"/>
                  </a:lnTo>
                  <a:lnTo>
                    <a:pt x="16" y="37"/>
                  </a:lnTo>
                  <a:lnTo>
                    <a:pt x="12" y="37"/>
                  </a:lnTo>
                  <a:lnTo>
                    <a:pt x="9" y="36"/>
                  </a:lnTo>
                  <a:lnTo>
                    <a:pt x="6" y="34"/>
                  </a:lnTo>
                  <a:lnTo>
                    <a:pt x="4" y="32"/>
                  </a:lnTo>
                  <a:lnTo>
                    <a:pt x="1" y="27"/>
                  </a:lnTo>
                  <a:lnTo>
                    <a:pt x="0" y="21"/>
                  </a:lnTo>
                  <a:lnTo>
                    <a:pt x="0" y="21"/>
                  </a:lnTo>
                  <a:lnTo>
                    <a:pt x="1" y="15"/>
                  </a:lnTo>
                  <a:lnTo>
                    <a:pt x="2" y="12"/>
                  </a:lnTo>
                  <a:lnTo>
                    <a:pt x="4" y="8"/>
                  </a:lnTo>
                  <a:lnTo>
                    <a:pt x="6" y="5"/>
                  </a:lnTo>
                  <a:lnTo>
                    <a:pt x="9" y="3"/>
                  </a:lnTo>
                  <a:lnTo>
                    <a:pt x="13" y="2"/>
                  </a:lnTo>
                  <a:lnTo>
                    <a:pt x="17" y="1"/>
                  </a:lnTo>
                  <a:lnTo>
                    <a:pt x="17" y="1"/>
                  </a:lnTo>
                  <a:lnTo>
                    <a:pt x="29" y="1"/>
                  </a:lnTo>
                  <a:lnTo>
                    <a:pt x="29" y="1"/>
                  </a:lnTo>
                  <a:lnTo>
                    <a:pt x="45" y="0"/>
                  </a:lnTo>
                  <a:lnTo>
                    <a:pt x="45" y="0"/>
                  </a:lnTo>
                  <a:lnTo>
                    <a:pt x="57" y="1"/>
                  </a:lnTo>
                  <a:lnTo>
                    <a:pt x="67" y="3"/>
                  </a:lnTo>
                  <a:lnTo>
                    <a:pt x="67" y="3"/>
                  </a:lnTo>
                  <a:lnTo>
                    <a:pt x="72" y="5"/>
                  </a:lnTo>
                  <a:lnTo>
                    <a:pt x="74" y="6"/>
                  </a:lnTo>
                  <a:lnTo>
                    <a:pt x="102" y="6"/>
                  </a:lnTo>
                  <a:lnTo>
                    <a:pt x="102" y="6"/>
                  </a:lnTo>
                  <a:lnTo>
                    <a:pt x="106" y="6"/>
                  </a:lnTo>
                  <a:lnTo>
                    <a:pt x="110" y="8"/>
                  </a:lnTo>
                  <a:lnTo>
                    <a:pt x="112" y="9"/>
                  </a:lnTo>
                  <a:lnTo>
                    <a:pt x="115" y="13"/>
                  </a:lnTo>
                  <a:lnTo>
                    <a:pt x="117" y="15"/>
                  </a:lnTo>
                  <a:lnTo>
                    <a:pt x="118" y="18"/>
                  </a:lnTo>
                  <a:lnTo>
                    <a:pt x="119" y="25"/>
                  </a:lnTo>
                  <a:lnTo>
                    <a:pt x="119" y="25"/>
                  </a:lnTo>
                  <a:lnTo>
                    <a:pt x="118" y="31"/>
                  </a:lnTo>
                  <a:lnTo>
                    <a:pt x="117" y="34"/>
                  </a:lnTo>
                  <a:lnTo>
                    <a:pt x="115" y="36"/>
                  </a:lnTo>
                  <a:lnTo>
                    <a:pt x="112" y="39"/>
                  </a:lnTo>
                  <a:lnTo>
                    <a:pt x="110" y="40"/>
                  </a:lnTo>
                  <a:lnTo>
                    <a:pt x="106" y="43"/>
                  </a:lnTo>
                  <a:lnTo>
                    <a:pt x="102" y="43"/>
                  </a:lnTo>
                  <a:lnTo>
                    <a:pt x="102" y="43"/>
                  </a:lnTo>
                  <a:lnTo>
                    <a:pt x="90" y="43"/>
                  </a:lnTo>
                  <a:lnTo>
                    <a:pt x="90" y="43"/>
                  </a:lnTo>
                  <a:lnTo>
                    <a:pt x="79" y="44"/>
                  </a:lnTo>
                  <a:lnTo>
                    <a:pt x="79" y="4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1" name="Freeform 402"/>
            <p:cNvSpPr/>
            <p:nvPr/>
          </p:nvSpPr>
          <p:spPr bwMode="auto">
            <a:xfrm>
              <a:off x="4427538" y="3421063"/>
              <a:ext cx="68263" cy="22225"/>
            </a:xfrm>
            <a:custGeom>
              <a:avLst/>
              <a:gdLst/>
              <a:ahLst/>
              <a:cxnLst>
                <a:cxn ang="0">
                  <a:pos x="18" y="42"/>
                </a:cxn>
                <a:cxn ang="0">
                  <a:pos x="18" y="42"/>
                </a:cxn>
                <a:cxn ang="0">
                  <a:pos x="14" y="42"/>
                </a:cxn>
                <a:cxn ang="0">
                  <a:pos x="10" y="39"/>
                </a:cxn>
                <a:cxn ang="0">
                  <a:pos x="7" y="38"/>
                </a:cxn>
                <a:cxn ang="0">
                  <a:pos x="4" y="36"/>
                </a:cxn>
                <a:cxn ang="0">
                  <a:pos x="2" y="33"/>
                </a:cxn>
                <a:cxn ang="0">
                  <a:pos x="1" y="30"/>
                </a:cxn>
                <a:cxn ang="0">
                  <a:pos x="0" y="24"/>
                </a:cxn>
                <a:cxn ang="0">
                  <a:pos x="0" y="24"/>
                </a:cxn>
                <a:cxn ang="0">
                  <a:pos x="1" y="17"/>
                </a:cxn>
                <a:cxn ang="0">
                  <a:pos x="2" y="14"/>
                </a:cxn>
                <a:cxn ang="0">
                  <a:pos x="4" y="12"/>
                </a:cxn>
                <a:cxn ang="0">
                  <a:pos x="8" y="8"/>
                </a:cxn>
                <a:cxn ang="0">
                  <a:pos x="10" y="7"/>
                </a:cxn>
                <a:cxn ang="0">
                  <a:pos x="14" y="5"/>
                </a:cxn>
                <a:cxn ang="0">
                  <a:pos x="18" y="5"/>
                </a:cxn>
                <a:cxn ang="0">
                  <a:pos x="18" y="5"/>
                </a:cxn>
                <a:cxn ang="0">
                  <a:pos x="42" y="4"/>
                </a:cxn>
                <a:cxn ang="0">
                  <a:pos x="65" y="3"/>
                </a:cxn>
                <a:cxn ang="0">
                  <a:pos x="65" y="3"/>
                </a:cxn>
                <a:cxn ang="0">
                  <a:pos x="89" y="1"/>
                </a:cxn>
                <a:cxn ang="0">
                  <a:pos x="113" y="0"/>
                </a:cxn>
                <a:cxn ang="0">
                  <a:pos x="113" y="0"/>
                </a:cxn>
                <a:cxn ang="0">
                  <a:pos x="117" y="1"/>
                </a:cxn>
                <a:cxn ang="0">
                  <a:pos x="120" y="2"/>
                </a:cxn>
                <a:cxn ang="0">
                  <a:pos x="123" y="4"/>
                </a:cxn>
                <a:cxn ang="0">
                  <a:pos x="125" y="6"/>
                </a:cxn>
                <a:cxn ang="0">
                  <a:pos x="127" y="8"/>
                </a:cxn>
                <a:cxn ang="0">
                  <a:pos x="128" y="12"/>
                </a:cxn>
                <a:cxn ang="0">
                  <a:pos x="129" y="19"/>
                </a:cxn>
                <a:cxn ang="0">
                  <a:pos x="129" y="19"/>
                </a:cxn>
                <a:cxn ang="0">
                  <a:pos x="128" y="25"/>
                </a:cxn>
                <a:cxn ang="0">
                  <a:pos x="127" y="28"/>
                </a:cxn>
                <a:cxn ang="0">
                  <a:pos x="125" y="31"/>
                </a:cxn>
                <a:cxn ang="0">
                  <a:pos x="123" y="33"/>
                </a:cxn>
                <a:cxn ang="0">
                  <a:pos x="120" y="35"/>
                </a:cxn>
                <a:cxn ang="0">
                  <a:pos x="117" y="36"/>
                </a:cxn>
                <a:cxn ang="0">
                  <a:pos x="113" y="36"/>
                </a:cxn>
                <a:cxn ang="0">
                  <a:pos x="113" y="36"/>
                </a:cxn>
                <a:cxn ang="0">
                  <a:pos x="88" y="37"/>
                </a:cxn>
                <a:cxn ang="0">
                  <a:pos x="64" y="39"/>
                </a:cxn>
                <a:cxn ang="0">
                  <a:pos x="64" y="39"/>
                </a:cxn>
                <a:cxn ang="0">
                  <a:pos x="42" y="41"/>
                </a:cxn>
                <a:cxn ang="0">
                  <a:pos x="18" y="42"/>
                </a:cxn>
                <a:cxn ang="0">
                  <a:pos x="18" y="42"/>
                </a:cxn>
              </a:cxnLst>
              <a:rect l="0" t="0" r="r" b="b"/>
              <a:pathLst>
                <a:path w="129" h="42">
                  <a:moveTo>
                    <a:pt x="18" y="42"/>
                  </a:moveTo>
                  <a:lnTo>
                    <a:pt x="18" y="42"/>
                  </a:lnTo>
                  <a:lnTo>
                    <a:pt x="14" y="42"/>
                  </a:lnTo>
                  <a:lnTo>
                    <a:pt x="10" y="39"/>
                  </a:lnTo>
                  <a:lnTo>
                    <a:pt x="7" y="38"/>
                  </a:lnTo>
                  <a:lnTo>
                    <a:pt x="4" y="36"/>
                  </a:lnTo>
                  <a:lnTo>
                    <a:pt x="2" y="33"/>
                  </a:lnTo>
                  <a:lnTo>
                    <a:pt x="1" y="30"/>
                  </a:lnTo>
                  <a:lnTo>
                    <a:pt x="0" y="24"/>
                  </a:lnTo>
                  <a:lnTo>
                    <a:pt x="0" y="24"/>
                  </a:lnTo>
                  <a:lnTo>
                    <a:pt x="1" y="17"/>
                  </a:lnTo>
                  <a:lnTo>
                    <a:pt x="2" y="14"/>
                  </a:lnTo>
                  <a:lnTo>
                    <a:pt x="4" y="12"/>
                  </a:lnTo>
                  <a:lnTo>
                    <a:pt x="8" y="8"/>
                  </a:lnTo>
                  <a:lnTo>
                    <a:pt x="10" y="7"/>
                  </a:lnTo>
                  <a:lnTo>
                    <a:pt x="14" y="5"/>
                  </a:lnTo>
                  <a:lnTo>
                    <a:pt x="18" y="5"/>
                  </a:lnTo>
                  <a:lnTo>
                    <a:pt x="18" y="5"/>
                  </a:lnTo>
                  <a:lnTo>
                    <a:pt x="42" y="4"/>
                  </a:lnTo>
                  <a:lnTo>
                    <a:pt x="65" y="3"/>
                  </a:lnTo>
                  <a:lnTo>
                    <a:pt x="65" y="3"/>
                  </a:lnTo>
                  <a:lnTo>
                    <a:pt x="89" y="1"/>
                  </a:lnTo>
                  <a:lnTo>
                    <a:pt x="113" y="0"/>
                  </a:lnTo>
                  <a:lnTo>
                    <a:pt x="113" y="0"/>
                  </a:lnTo>
                  <a:lnTo>
                    <a:pt x="117" y="1"/>
                  </a:lnTo>
                  <a:lnTo>
                    <a:pt x="120" y="2"/>
                  </a:lnTo>
                  <a:lnTo>
                    <a:pt x="123" y="4"/>
                  </a:lnTo>
                  <a:lnTo>
                    <a:pt x="125" y="6"/>
                  </a:lnTo>
                  <a:lnTo>
                    <a:pt x="127" y="8"/>
                  </a:lnTo>
                  <a:lnTo>
                    <a:pt x="128" y="12"/>
                  </a:lnTo>
                  <a:lnTo>
                    <a:pt x="129" y="19"/>
                  </a:lnTo>
                  <a:lnTo>
                    <a:pt x="129" y="19"/>
                  </a:lnTo>
                  <a:lnTo>
                    <a:pt x="128" y="25"/>
                  </a:lnTo>
                  <a:lnTo>
                    <a:pt x="127" y="28"/>
                  </a:lnTo>
                  <a:lnTo>
                    <a:pt x="125" y="31"/>
                  </a:lnTo>
                  <a:lnTo>
                    <a:pt x="123" y="33"/>
                  </a:lnTo>
                  <a:lnTo>
                    <a:pt x="120" y="35"/>
                  </a:lnTo>
                  <a:lnTo>
                    <a:pt x="117" y="36"/>
                  </a:lnTo>
                  <a:lnTo>
                    <a:pt x="113" y="36"/>
                  </a:lnTo>
                  <a:lnTo>
                    <a:pt x="113" y="36"/>
                  </a:lnTo>
                  <a:lnTo>
                    <a:pt x="88" y="37"/>
                  </a:lnTo>
                  <a:lnTo>
                    <a:pt x="64" y="39"/>
                  </a:lnTo>
                  <a:lnTo>
                    <a:pt x="64" y="39"/>
                  </a:lnTo>
                  <a:lnTo>
                    <a:pt x="42" y="41"/>
                  </a:lnTo>
                  <a:lnTo>
                    <a:pt x="18" y="42"/>
                  </a:lnTo>
                  <a:lnTo>
                    <a:pt x="18"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2" name="Freeform 403"/>
            <p:cNvSpPr/>
            <p:nvPr/>
          </p:nvSpPr>
          <p:spPr bwMode="auto">
            <a:xfrm>
              <a:off x="4335463" y="3495675"/>
              <a:ext cx="128588" cy="20638"/>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3" name="Freeform 404"/>
            <p:cNvSpPr/>
            <p:nvPr/>
          </p:nvSpPr>
          <p:spPr bwMode="auto">
            <a:xfrm>
              <a:off x="4332288" y="3560763"/>
              <a:ext cx="77788" cy="1905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4" name="Freeform 405"/>
            <p:cNvSpPr/>
            <p:nvPr/>
          </p:nvSpPr>
          <p:spPr bwMode="auto">
            <a:xfrm>
              <a:off x="4329113" y="3621088"/>
              <a:ext cx="66675" cy="20638"/>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5" name="Freeform 407"/>
            <p:cNvSpPr/>
            <p:nvPr/>
          </p:nvSpPr>
          <p:spPr bwMode="auto">
            <a:xfrm>
              <a:off x="4535488" y="3187700"/>
              <a:ext cx="396875" cy="330200"/>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pic>
        <p:nvPicPr>
          <p:cNvPr id="98" name="图片 97"/>
          <p:cNvPicPr>
            <a:picLocks noChangeAspect="1"/>
          </p:cNvPicPr>
          <p:nvPr/>
        </p:nvPicPr>
        <p:blipFill>
          <a:blip r:embed="rId2">
            <a:alphaModFix amt="35000"/>
          </a:blip>
          <a:stretch>
            <a:fillRect/>
          </a:stretch>
        </p:blipFill>
        <p:spPr>
          <a:xfrm>
            <a:off x="11040435" y="700587"/>
            <a:ext cx="624297" cy="597268"/>
          </a:xfrm>
          <a:prstGeom prst="rect">
            <a:avLst/>
          </a:prstGeom>
        </p:spPr>
      </p:pic>
      <p:grpSp>
        <p:nvGrpSpPr>
          <p:cNvPr id="115" name="Group 4"/>
          <p:cNvGrpSpPr>
            <a:grpSpLocks noChangeAspect="1"/>
          </p:cNvGrpSpPr>
          <p:nvPr/>
        </p:nvGrpSpPr>
        <p:grpSpPr bwMode="auto">
          <a:xfrm>
            <a:off x="843989" y="2457123"/>
            <a:ext cx="737306" cy="833875"/>
            <a:chOff x="3120" y="1340"/>
            <a:chExt cx="1443" cy="1632"/>
          </a:xfrm>
          <a:solidFill>
            <a:schemeClr val="tx1">
              <a:lumMod val="75000"/>
              <a:lumOff val="25000"/>
            </a:schemeClr>
          </a:solidFill>
        </p:grpSpPr>
        <p:sp>
          <p:nvSpPr>
            <p:cNvPr id="116" name="Freeform 5"/>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6"/>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7"/>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9" name="Freeform 8"/>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9"/>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1" name="Freeform 10"/>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11"/>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12"/>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13"/>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14"/>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15"/>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16"/>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17"/>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18"/>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 name="Group 4"/>
          <p:cNvGrpSpPr>
            <a:grpSpLocks noChangeAspect="1"/>
          </p:cNvGrpSpPr>
          <p:nvPr/>
        </p:nvGrpSpPr>
        <p:grpSpPr bwMode="auto">
          <a:xfrm>
            <a:off x="986309" y="1084124"/>
            <a:ext cx="3663167" cy="4193132"/>
            <a:chOff x="229" y="627"/>
            <a:chExt cx="1887" cy="2160"/>
          </a:xfrm>
          <a:solidFill>
            <a:schemeClr val="tx1">
              <a:lumMod val="75000"/>
              <a:lumOff val="25000"/>
            </a:schemeClr>
          </a:solidFill>
        </p:grpSpPr>
        <p:sp>
          <p:nvSpPr>
            <p:cNvPr id="5" name="Freeform 6"/>
            <p:cNvSpPr>
              <a:spLocks noEditPoints="1"/>
            </p:cNvSpPr>
            <p:nvPr/>
          </p:nvSpPr>
          <p:spPr bwMode="auto">
            <a:xfrm>
              <a:off x="1346" y="627"/>
              <a:ext cx="737" cy="621"/>
            </a:xfrm>
            <a:custGeom>
              <a:avLst/>
              <a:gdLst>
                <a:gd name="T0" fmla="*/ 0 w 89"/>
                <a:gd name="T1" fmla="*/ 71 h 75"/>
                <a:gd name="T2" fmla="*/ 6 w 89"/>
                <a:gd name="T3" fmla="*/ 70 h 75"/>
                <a:gd name="T4" fmla="*/ 9 w 89"/>
                <a:gd name="T5" fmla="*/ 67 h 75"/>
                <a:gd name="T6" fmla="*/ 9 w 89"/>
                <a:gd name="T7" fmla="*/ 53 h 75"/>
                <a:gd name="T8" fmla="*/ 7 w 89"/>
                <a:gd name="T9" fmla="*/ 23 h 75"/>
                <a:gd name="T10" fmla="*/ 42 w 89"/>
                <a:gd name="T11" fmla="*/ 1 h 75"/>
                <a:gd name="T12" fmla="*/ 70 w 89"/>
                <a:gd name="T13" fmla="*/ 4 h 75"/>
                <a:gd name="T14" fmla="*/ 88 w 89"/>
                <a:gd name="T15" fmla="*/ 20 h 75"/>
                <a:gd name="T16" fmla="*/ 89 w 89"/>
                <a:gd name="T17" fmla="*/ 36 h 75"/>
                <a:gd name="T18" fmla="*/ 74 w 89"/>
                <a:gd name="T19" fmla="*/ 65 h 75"/>
                <a:gd name="T20" fmla="*/ 51 w 89"/>
                <a:gd name="T21" fmla="*/ 73 h 75"/>
                <a:gd name="T22" fmla="*/ 10 w 89"/>
                <a:gd name="T23" fmla="*/ 73 h 75"/>
                <a:gd name="T24" fmla="*/ 0 w 89"/>
                <a:gd name="T25" fmla="*/ 71 h 75"/>
                <a:gd name="T26" fmla="*/ 50 w 89"/>
                <a:gd name="T27" fmla="*/ 70 h 75"/>
                <a:gd name="T28" fmla="*/ 72 w 89"/>
                <a:gd name="T29" fmla="*/ 63 h 75"/>
                <a:gd name="T30" fmla="*/ 86 w 89"/>
                <a:gd name="T31" fmla="*/ 31 h 75"/>
                <a:gd name="T32" fmla="*/ 85 w 89"/>
                <a:gd name="T33" fmla="*/ 20 h 75"/>
                <a:gd name="T34" fmla="*/ 65 w 89"/>
                <a:gd name="T35" fmla="*/ 5 h 75"/>
                <a:gd name="T36" fmla="*/ 40 w 89"/>
                <a:gd name="T37" fmla="*/ 3 h 75"/>
                <a:gd name="T38" fmla="*/ 11 w 89"/>
                <a:gd name="T39" fmla="*/ 19 h 75"/>
                <a:gd name="T40" fmla="*/ 10 w 89"/>
                <a:gd name="T41" fmla="*/ 46 h 75"/>
                <a:gd name="T42" fmla="*/ 11 w 89"/>
                <a:gd name="T43" fmla="*/ 66 h 75"/>
                <a:gd name="T44" fmla="*/ 8 w 89"/>
                <a:gd name="T45" fmla="*/ 70 h 75"/>
                <a:gd name="T46" fmla="*/ 50 w 89"/>
                <a:gd name="T4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0" y="71"/>
                  </a:moveTo>
                  <a:cubicBezTo>
                    <a:pt x="1" y="69"/>
                    <a:pt x="3" y="70"/>
                    <a:pt x="6" y="70"/>
                  </a:cubicBezTo>
                  <a:cubicBezTo>
                    <a:pt x="7" y="68"/>
                    <a:pt x="8" y="68"/>
                    <a:pt x="9" y="67"/>
                  </a:cubicBezTo>
                  <a:cubicBezTo>
                    <a:pt x="11" y="63"/>
                    <a:pt x="9" y="57"/>
                    <a:pt x="9" y="53"/>
                  </a:cubicBezTo>
                  <a:cubicBezTo>
                    <a:pt x="7" y="45"/>
                    <a:pt x="6" y="33"/>
                    <a:pt x="7" y="23"/>
                  </a:cubicBezTo>
                  <a:cubicBezTo>
                    <a:pt x="9" y="9"/>
                    <a:pt x="27" y="1"/>
                    <a:pt x="42" y="1"/>
                  </a:cubicBezTo>
                  <a:cubicBezTo>
                    <a:pt x="53" y="0"/>
                    <a:pt x="62" y="1"/>
                    <a:pt x="70" y="4"/>
                  </a:cubicBezTo>
                  <a:cubicBezTo>
                    <a:pt x="77" y="7"/>
                    <a:pt x="86" y="13"/>
                    <a:pt x="88" y="20"/>
                  </a:cubicBezTo>
                  <a:cubicBezTo>
                    <a:pt x="89" y="25"/>
                    <a:pt x="89" y="31"/>
                    <a:pt x="89" y="36"/>
                  </a:cubicBezTo>
                  <a:cubicBezTo>
                    <a:pt x="88" y="47"/>
                    <a:pt x="81" y="59"/>
                    <a:pt x="74" y="65"/>
                  </a:cubicBezTo>
                  <a:cubicBezTo>
                    <a:pt x="69" y="70"/>
                    <a:pt x="60" y="72"/>
                    <a:pt x="51" y="73"/>
                  </a:cubicBezTo>
                  <a:cubicBezTo>
                    <a:pt x="37" y="74"/>
                    <a:pt x="23" y="75"/>
                    <a:pt x="10" y="73"/>
                  </a:cubicBezTo>
                  <a:cubicBezTo>
                    <a:pt x="7" y="73"/>
                    <a:pt x="3" y="74"/>
                    <a:pt x="0" y="71"/>
                  </a:cubicBezTo>
                  <a:close/>
                  <a:moveTo>
                    <a:pt x="50" y="70"/>
                  </a:moveTo>
                  <a:cubicBezTo>
                    <a:pt x="59" y="69"/>
                    <a:pt x="67" y="68"/>
                    <a:pt x="72" y="63"/>
                  </a:cubicBezTo>
                  <a:cubicBezTo>
                    <a:pt x="79" y="56"/>
                    <a:pt x="87" y="44"/>
                    <a:pt x="86" y="31"/>
                  </a:cubicBezTo>
                  <a:cubicBezTo>
                    <a:pt x="86" y="28"/>
                    <a:pt x="86" y="23"/>
                    <a:pt x="85" y="20"/>
                  </a:cubicBezTo>
                  <a:cubicBezTo>
                    <a:pt x="83" y="14"/>
                    <a:pt x="73" y="7"/>
                    <a:pt x="65" y="5"/>
                  </a:cubicBezTo>
                  <a:cubicBezTo>
                    <a:pt x="58" y="3"/>
                    <a:pt x="49" y="2"/>
                    <a:pt x="40" y="3"/>
                  </a:cubicBezTo>
                  <a:cubicBezTo>
                    <a:pt x="28" y="4"/>
                    <a:pt x="14" y="10"/>
                    <a:pt x="11" y="19"/>
                  </a:cubicBezTo>
                  <a:cubicBezTo>
                    <a:pt x="8" y="25"/>
                    <a:pt x="9" y="37"/>
                    <a:pt x="10" y="46"/>
                  </a:cubicBezTo>
                  <a:cubicBezTo>
                    <a:pt x="10" y="52"/>
                    <a:pt x="13" y="60"/>
                    <a:pt x="11" y="66"/>
                  </a:cubicBezTo>
                  <a:cubicBezTo>
                    <a:pt x="11" y="68"/>
                    <a:pt x="9" y="69"/>
                    <a:pt x="8" y="70"/>
                  </a:cubicBezTo>
                  <a:cubicBezTo>
                    <a:pt x="22" y="72"/>
                    <a:pt x="36" y="71"/>
                    <a:pt x="5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7"/>
            <p:cNvSpPr/>
            <p:nvPr/>
          </p:nvSpPr>
          <p:spPr bwMode="auto">
            <a:xfrm>
              <a:off x="1876" y="1008"/>
              <a:ext cx="240" cy="264"/>
            </a:xfrm>
            <a:custGeom>
              <a:avLst/>
              <a:gdLst>
                <a:gd name="T0" fmla="*/ 28 w 29"/>
                <a:gd name="T1" fmla="*/ 0 h 32"/>
                <a:gd name="T2" fmla="*/ 29 w 29"/>
                <a:gd name="T3" fmla="*/ 1 h 32"/>
                <a:gd name="T4" fmla="*/ 17 w 29"/>
                <a:gd name="T5" fmla="*/ 20 h 32"/>
                <a:gd name="T6" fmla="*/ 0 w 29"/>
                <a:gd name="T7" fmla="*/ 32 h 32"/>
                <a:gd name="T8" fmla="*/ 28 w 29"/>
                <a:gd name="T9" fmla="*/ 0 h 32"/>
              </a:gdLst>
              <a:ahLst/>
              <a:cxnLst>
                <a:cxn ang="0">
                  <a:pos x="T0" y="T1"/>
                </a:cxn>
                <a:cxn ang="0">
                  <a:pos x="T2" y="T3"/>
                </a:cxn>
                <a:cxn ang="0">
                  <a:pos x="T4" y="T5"/>
                </a:cxn>
                <a:cxn ang="0">
                  <a:pos x="T6" y="T7"/>
                </a:cxn>
                <a:cxn ang="0">
                  <a:pos x="T8" y="T9"/>
                </a:cxn>
              </a:cxnLst>
              <a:rect l="0" t="0" r="r" b="b"/>
              <a:pathLst>
                <a:path w="29" h="32">
                  <a:moveTo>
                    <a:pt x="28" y="0"/>
                  </a:moveTo>
                  <a:cubicBezTo>
                    <a:pt x="28" y="0"/>
                    <a:pt x="29" y="0"/>
                    <a:pt x="29" y="1"/>
                  </a:cubicBezTo>
                  <a:cubicBezTo>
                    <a:pt x="26" y="8"/>
                    <a:pt x="22" y="14"/>
                    <a:pt x="17" y="20"/>
                  </a:cubicBezTo>
                  <a:cubicBezTo>
                    <a:pt x="13" y="25"/>
                    <a:pt x="8" y="31"/>
                    <a:pt x="0" y="32"/>
                  </a:cubicBezTo>
                  <a:cubicBezTo>
                    <a:pt x="13" y="26"/>
                    <a:pt x="21" y="13"/>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8"/>
            <p:cNvSpPr/>
            <p:nvPr/>
          </p:nvSpPr>
          <p:spPr bwMode="auto">
            <a:xfrm>
              <a:off x="241" y="1910"/>
              <a:ext cx="124" cy="240"/>
            </a:xfrm>
            <a:custGeom>
              <a:avLst/>
              <a:gdLst>
                <a:gd name="T0" fmla="*/ 0 w 15"/>
                <a:gd name="T1" fmla="*/ 0 h 29"/>
                <a:gd name="T2" fmla="*/ 1 w 15"/>
                <a:gd name="T3" fmla="*/ 0 h 29"/>
                <a:gd name="T4" fmla="*/ 15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cubicBezTo>
                    <a:pt x="1" y="0"/>
                    <a:pt x="1" y="0"/>
                    <a:pt x="1" y="0"/>
                  </a:cubicBezTo>
                  <a:cubicBezTo>
                    <a:pt x="3" y="12"/>
                    <a:pt x="9" y="20"/>
                    <a:pt x="15" y="29"/>
                  </a:cubicBezTo>
                  <a:cubicBezTo>
                    <a:pt x="7" y="22"/>
                    <a:pt x="2" y="1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9"/>
            <p:cNvSpPr/>
            <p:nvPr/>
          </p:nvSpPr>
          <p:spPr bwMode="auto">
            <a:xfrm>
              <a:off x="297" y="1906"/>
              <a:ext cx="49" cy="91"/>
            </a:xfrm>
            <a:custGeom>
              <a:avLst/>
              <a:gdLst>
                <a:gd name="T0" fmla="*/ 0 w 6"/>
                <a:gd name="T1" fmla="*/ 0 h 11"/>
                <a:gd name="T2" fmla="*/ 1 w 6"/>
                <a:gd name="T3" fmla="*/ 0 h 11"/>
                <a:gd name="T4" fmla="*/ 6 w 6"/>
                <a:gd name="T5" fmla="*/ 11 h 11"/>
                <a:gd name="T6" fmla="*/ 0 w 6"/>
                <a:gd name="T7" fmla="*/ 0 h 11"/>
              </a:gdLst>
              <a:ahLst/>
              <a:cxnLst>
                <a:cxn ang="0">
                  <a:pos x="T0" y="T1"/>
                </a:cxn>
                <a:cxn ang="0">
                  <a:pos x="T2" y="T3"/>
                </a:cxn>
                <a:cxn ang="0">
                  <a:pos x="T4" y="T5"/>
                </a:cxn>
                <a:cxn ang="0">
                  <a:pos x="T6" y="T7"/>
                </a:cxn>
              </a:cxnLst>
              <a:rect l="0" t="0" r="r" b="b"/>
              <a:pathLst>
                <a:path w="6" h="11">
                  <a:moveTo>
                    <a:pt x="0" y="0"/>
                  </a:moveTo>
                  <a:cubicBezTo>
                    <a:pt x="0" y="0"/>
                    <a:pt x="1" y="0"/>
                    <a:pt x="1" y="0"/>
                  </a:cubicBezTo>
                  <a:cubicBezTo>
                    <a:pt x="2" y="4"/>
                    <a:pt x="5" y="7"/>
                    <a:pt x="6" y="11"/>
                  </a:cubicBezTo>
                  <a:cubicBezTo>
                    <a:pt x="3" y="9"/>
                    <a:pt x="1"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0"/>
            <p:cNvSpPr/>
            <p:nvPr/>
          </p:nvSpPr>
          <p:spPr bwMode="auto">
            <a:xfrm>
              <a:off x="1181" y="1662"/>
              <a:ext cx="24" cy="41"/>
            </a:xfrm>
            <a:custGeom>
              <a:avLst/>
              <a:gdLst>
                <a:gd name="T0" fmla="*/ 0 w 3"/>
                <a:gd name="T1" fmla="*/ 0 h 5"/>
                <a:gd name="T2" fmla="*/ 3 w 3"/>
                <a:gd name="T3" fmla="*/ 1 h 5"/>
                <a:gd name="T4" fmla="*/ 0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1" y="0"/>
                    <a:pt x="1" y="1"/>
                    <a:pt x="3" y="1"/>
                  </a:cubicBezTo>
                  <a:cubicBezTo>
                    <a:pt x="3" y="3"/>
                    <a:pt x="1" y="4"/>
                    <a:pt x="0" y="5"/>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1"/>
            <p:cNvSpPr/>
            <p:nvPr/>
          </p:nvSpPr>
          <p:spPr bwMode="auto">
            <a:xfrm>
              <a:off x="1487" y="2150"/>
              <a:ext cx="190" cy="290"/>
            </a:xfrm>
            <a:custGeom>
              <a:avLst/>
              <a:gdLst>
                <a:gd name="T0" fmla="*/ 23 w 23"/>
                <a:gd name="T1" fmla="*/ 0 h 35"/>
                <a:gd name="T2" fmla="*/ 6 w 23"/>
                <a:gd name="T3" fmla="*/ 26 h 35"/>
                <a:gd name="T4" fmla="*/ 1 w 23"/>
                <a:gd name="T5" fmla="*/ 35 h 35"/>
                <a:gd name="T6" fmla="*/ 2 w 23"/>
                <a:gd name="T7" fmla="*/ 30 h 35"/>
                <a:gd name="T8" fmla="*/ 11 w 23"/>
                <a:gd name="T9" fmla="*/ 16 h 35"/>
                <a:gd name="T10" fmla="*/ 23 w 23"/>
                <a:gd name="T11" fmla="*/ 0 h 35"/>
              </a:gdLst>
              <a:ahLst/>
              <a:cxnLst>
                <a:cxn ang="0">
                  <a:pos x="T0" y="T1"/>
                </a:cxn>
                <a:cxn ang="0">
                  <a:pos x="T2" y="T3"/>
                </a:cxn>
                <a:cxn ang="0">
                  <a:pos x="T4" y="T5"/>
                </a:cxn>
                <a:cxn ang="0">
                  <a:pos x="T6" y="T7"/>
                </a:cxn>
                <a:cxn ang="0">
                  <a:pos x="T8" y="T9"/>
                </a:cxn>
                <a:cxn ang="0">
                  <a:pos x="T10" y="T11"/>
                </a:cxn>
              </a:cxnLst>
              <a:rect l="0" t="0" r="r" b="b"/>
              <a:pathLst>
                <a:path w="23" h="35">
                  <a:moveTo>
                    <a:pt x="23" y="0"/>
                  </a:moveTo>
                  <a:cubicBezTo>
                    <a:pt x="18" y="9"/>
                    <a:pt x="12" y="17"/>
                    <a:pt x="6" y="26"/>
                  </a:cubicBezTo>
                  <a:cubicBezTo>
                    <a:pt x="5" y="29"/>
                    <a:pt x="4" y="33"/>
                    <a:pt x="1" y="35"/>
                  </a:cubicBezTo>
                  <a:cubicBezTo>
                    <a:pt x="0" y="33"/>
                    <a:pt x="2" y="31"/>
                    <a:pt x="2" y="30"/>
                  </a:cubicBezTo>
                  <a:cubicBezTo>
                    <a:pt x="5" y="26"/>
                    <a:pt x="8" y="21"/>
                    <a:pt x="11" y="16"/>
                  </a:cubicBezTo>
                  <a:cubicBezTo>
                    <a:pt x="15" y="10"/>
                    <a:pt x="18" y="4"/>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2"/>
            <p:cNvSpPr/>
            <p:nvPr/>
          </p:nvSpPr>
          <p:spPr bwMode="auto">
            <a:xfrm>
              <a:off x="1570" y="2150"/>
              <a:ext cx="165" cy="240"/>
            </a:xfrm>
            <a:custGeom>
              <a:avLst/>
              <a:gdLst>
                <a:gd name="T0" fmla="*/ 20 w 20"/>
                <a:gd name="T1" fmla="*/ 1 h 29"/>
                <a:gd name="T2" fmla="*/ 16 w 20"/>
                <a:gd name="T3" fmla="*/ 8 h 29"/>
                <a:gd name="T4" fmla="*/ 7 w 20"/>
                <a:gd name="T5" fmla="*/ 23 h 29"/>
                <a:gd name="T6" fmla="*/ 1 w 20"/>
                <a:gd name="T7" fmla="*/ 29 h 29"/>
                <a:gd name="T8" fmla="*/ 0 w 20"/>
                <a:gd name="T9" fmla="*/ 28 h 29"/>
                <a:gd name="T10" fmla="*/ 4 w 20"/>
                <a:gd name="T11" fmla="*/ 21 h 29"/>
                <a:gd name="T12" fmla="*/ 19 w 20"/>
                <a:gd name="T13" fmla="*/ 0 h 29"/>
                <a:gd name="T14" fmla="*/ 20 w 20"/>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9">
                  <a:moveTo>
                    <a:pt x="20" y="1"/>
                  </a:moveTo>
                  <a:cubicBezTo>
                    <a:pt x="20" y="3"/>
                    <a:pt x="17" y="5"/>
                    <a:pt x="16" y="8"/>
                  </a:cubicBezTo>
                  <a:cubicBezTo>
                    <a:pt x="13" y="13"/>
                    <a:pt x="10" y="19"/>
                    <a:pt x="7" y="23"/>
                  </a:cubicBezTo>
                  <a:cubicBezTo>
                    <a:pt x="5" y="25"/>
                    <a:pt x="3" y="28"/>
                    <a:pt x="1" y="29"/>
                  </a:cubicBezTo>
                  <a:cubicBezTo>
                    <a:pt x="0" y="29"/>
                    <a:pt x="0" y="28"/>
                    <a:pt x="0" y="28"/>
                  </a:cubicBezTo>
                  <a:cubicBezTo>
                    <a:pt x="0" y="25"/>
                    <a:pt x="3" y="23"/>
                    <a:pt x="4" y="21"/>
                  </a:cubicBezTo>
                  <a:cubicBezTo>
                    <a:pt x="9" y="15"/>
                    <a:pt x="13" y="6"/>
                    <a:pt x="19" y="0"/>
                  </a:cubicBezTo>
                  <a:cubicBezTo>
                    <a:pt x="19" y="0"/>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3"/>
            <p:cNvSpPr/>
            <p:nvPr/>
          </p:nvSpPr>
          <p:spPr bwMode="auto">
            <a:xfrm>
              <a:off x="1255" y="2282"/>
              <a:ext cx="149" cy="67"/>
            </a:xfrm>
            <a:custGeom>
              <a:avLst/>
              <a:gdLst>
                <a:gd name="T0" fmla="*/ 10 w 18"/>
                <a:gd name="T1" fmla="*/ 5 h 8"/>
                <a:gd name="T2" fmla="*/ 18 w 18"/>
                <a:gd name="T3" fmla="*/ 7 h 8"/>
                <a:gd name="T4" fmla="*/ 9 w 18"/>
                <a:gd name="T5" fmla="*/ 7 h 8"/>
                <a:gd name="T6" fmla="*/ 0 w 18"/>
                <a:gd name="T7" fmla="*/ 2 h 8"/>
                <a:gd name="T8" fmla="*/ 8 w 18"/>
                <a:gd name="T9" fmla="*/ 2 h 8"/>
                <a:gd name="T10" fmla="*/ 10 w 18"/>
                <a:gd name="T11" fmla="*/ 5 h 8"/>
              </a:gdLst>
              <a:ahLst/>
              <a:cxnLst>
                <a:cxn ang="0">
                  <a:pos x="T0" y="T1"/>
                </a:cxn>
                <a:cxn ang="0">
                  <a:pos x="T2" y="T3"/>
                </a:cxn>
                <a:cxn ang="0">
                  <a:pos x="T4" y="T5"/>
                </a:cxn>
                <a:cxn ang="0">
                  <a:pos x="T6" y="T7"/>
                </a:cxn>
                <a:cxn ang="0">
                  <a:pos x="T8" y="T9"/>
                </a:cxn>
                <a:cxn ang="0">
                  <a:pos x="T10" y="T11"/>
                </a:cxn>
              </a:cxnLst>
              <a:rect l="0" t="0" r="r" b="b"/>
              <a:pathLst>
                <a:path w="18" h="8">
                  <a:moveTo>
                    <a:pt x="10" y="5"/>
                  </a:moveTo>
                  <a:cubicBezTo>
                    <a:pt x="13" y="6"/>
                    <a:pt x="17" y="5"/>
                    <a:pt x="18" y="7"/>
                  </a:cubicBezTo>
                  <a:cubicBezTo>
                    <a:pt x="15" y="8"/>
                    <a:pt x="12" y="7"/>
                    <a:pt x="9" y="7"/>
                  </a:cubicBezTo>
                  <a:cubicBezTo>
                    <a:pt x="8" y="3"/>
                    <a:pt x="4" y="3"/>
                    <a:pt x="0" y="2"/>
                  </a:cubicBezTo>
                  <a:cubicBezTo>
                    <a:pt x="0" y="0"/>
                    <a:pt x="6" y="1"/>
                    <a:pt x="8" y="2"/>
                  </a:cubicBezTo>
                  <a:cubicBezTo>
                    <a:pt x="9" y="3"/>
                    <a:pt x="9" y="4"/>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1205" y="2316"/>
              <a:ext cx="199" cy="82"/>
            </a:xfrm>
            <a:custGeom>
              <a:avLst/>
              <a:gdLst>
                <a:gd name="T0" fmla="*/ 24 w 24"/>
                <a:gd name="T1" fmla="*/ 8 h 10"/>
                <a:gd name="T2" fmla="*/ 18 w 24"/>
                <a:gd name="T3" fmla="*/ 6 h 10"/>
                <a:gd name="T4" fmla="*/ 8 w 24"/>
                <a:gd name="T5" fmla="*/ 2 h 10"/>
                <a:gd name="T6" fmla="*/ 0 w 24"/>
                <a:gd name="T7" fmla="*/ 2 h 10"/>
                <a:gd name="T8" fmla="*/ 8 w 24"/>
                <a:gd name="T9" fmla="*/ 0 h 10"/>
                <a:gd name="T10" fmla="*/ 15 w 24"/>
                <a:gd name="T11" fmla="*/ 4 h 10"/>
                <a:gd name="T12" fmla="*/ 24 w 24"/>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8"/>
                  </a:moveTo>
                  <a:cubicBezTo>
                    <a:pt x="22" y="10"/>
                    <a:pt x="20" y="7"/>
                    <a:pt x="18" y="6"/>
                  </a:cubicBezTo>
                  <a:cubicBezTo>
                    <a:pt x="13" y="7"/>
                    <a:pt x="11" y="3"/>
                    <a:pt x="8" y="2"/>
                  </a:cubicBezTo>
                  <a:cubicBezTo>
                    <a:pt x="5" y="1"/>
                    <a:pt x="3" y="2"/>
                    <a:pt x="0" y="2"/>
                  </a:cubicBezTo>
                  <a:cubicBezTo>
                    <a:pt x="1" y="0"/>
                    <a:pt x="5" y="0"/>
                    <a:pt x="8" y="0"/>
                  </a:cubicBezTo>
                  <a:cubicBezTo>
                    <a:pt x="9" y="1"/>
                    <a:pt x="12" y="3"/>
                    <a:pt x="15" y="4"/>
                  </a:cubicBezTo>
                  <a:cubicBezTo>
                    <a:pt x="19" y="5"/>
                    <a:pt x="22" y="5"/>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2058" y="1140"/>
              <a:ext cx="41" cy="33"/>
            </a:xfrm>
            <a:custGeom>
              <a:avLst/>
              <a:gdLst>
                <a:gd name="T0" fmla="*/ 5 w 5"/>
                <a:gd name="T1" fmla="*/ 0 h 4"/>
                <a:gd name="T2" fmla="*/ 0 w 5"/>
                <a:gd name="T3" fmla="*/ 4 h 4"/>
                <a:gd name="T4" fmla="*/ 5 w 5"/>
                <a:gd name="T5" fmla="*/ 0 h 4"/>
              </a:gdLst>
              <a:ahLst/>
              <a:cxnLst>
                <a:cxn ang="0">
                  <a:pos x="T0" y="T1"/>
                </a:cxn>
                <a:cxn ang="0">
                  <a:pos x="T2" y="T3"/>
                </a:cxn>
                <a:cxn ang="0">
                  <a:pos x="T4" y="T5"/>
                </a:cxn>
              </a:cxnLst>
              <a:rect l="0" t="0" r="r" b="b"/>
              <a:pathLst>
                <a:path w="5" h="4">
                  <a:moveTo>
                    <a:pt x="5" y="0"/>
                  </a:moveTo>
                  <a:cubicBezTo>
                    <a:pt x="4" y="2"/>
                    <a:pt x="2" y="3"/>
                    <a:pt x="0" y="4"/>
                  </a:cubicBezTo>
                  <a:cubicBezTo>
                    <a:pt x="1" y="3"/>
                    <a:pt x="2"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92" y="1595"/>
              <a:ext cx="827" cy="456"/>
            </a:xfrm>
            <a:custGeom>
              <a:avLst/>
              <a:gdLst>
                <a:gd name="T0" fmla="*/ 32 w 100"/>
                <a:gd name="T1" fmla="*/ 28 h 55"/>
                <a:gd name="T2" fmla="*/ 41 w 100"/>
                <a:gd name="T3" fmla="*/ 25 h 55"/>
                <a:gd name="T4" fmla="*/ 46 w 100"/>
                <a:gd name="T5" fmla="*/ 28 h 55"/>
                <a:gd name="T6" fmla="*/ 50 w 100"/>
                <a:gd name="T7" fmla="*/ 31 h 55"/>
                <a:gd name="T8" fmla="*/ 45 w 100"/>
                <a:gd name="T9" fmla="*/ 40 h 55"/>
                <a:gd name="T10" fmla="*/ 59 w 100"/>
                <a:gd name="T11" fmla="*/ 23 h 55"/>
                <a:gd name="T12" fmla="*/ 61 w 100"/>
                <a:gd name="T13" fmla="*/ 6 h 55"/>
                <a:gd name="T14" fmla="*/ 95 w 100"/>
                <a:gd name="T15" fmla="*/ 7 h 55"/>
                <a:gd name="T16" fmla="*/ 98 w 100"/>
                <a:gd name="T17" fmla="*/ 55 h 55"/>
                <a:gd name="T18" fmla="*/ 3 w 100"/>
                <a:gd name="T19" fmla="*/ 34 h 55"/>
                <a:gd name="T20" fmla="*/ 38 w 100"/>
                <a:gd name="T21" fmla="*/ 6 h 55"/>
                <a:gd name="T22" fmla="*/ 15 w 100"/>
                <a:gd name="T23" fmla="*/ 5 h 55"/>
                <a:gd name="T24" fmla="*/ 13 w 100"/>
                <a:gd name="T25" fmla="*/ 9 h 55"/>
                <a:gd name="T26" fmla="*/ 87 w 100"/>
                <a:gd name="T27" fmla="*/ 8 h 55"/>
                <a:gd name="T28" fmla="*/ 23 w 100"/>
                <a:gd name="T29" fmla="*/ 12 h 55"/>
                <a:gd name="T30" fmla="*/ 60 w 100"/>
                <a:gd name="T31" fmla="*/ 10 h 55"/>
                <a:gd name="T32" fmla="*/ 68 w 100"/>
                <a:gd name="T33" fmla="*/ 12 h 55"/>
                <a:gd name="T34" fmla="*/ 74 w 100"/>
                <a:gd name="T35" fmla="*/ 13 h 55"/>
                <a:gd name="T36" fmla="*/ 74 w 100"/>
                <a:gd name="T37" fmla="*/ 13 h 55"/>
                <a:gd name="T38" fmla="*/ 66 w 100"/>
                <a:gd name="T39" fmla="*/ 23 h 55"/>
                <a:gd name="T40" fmla="*/ 86 w 100"/>
                <a:gd name="T41" fmla="*/ 12 h 55"/>
                <a:gd name="T42" fmla="*/ 62 w 100"/>
                <a:gd name="T43" fmla="*/ 14 h 55"/>
                <a:gd name="T44" fmla="*/ 15 w 100"/>
                <a:gd name="T45" fmla="*/ 12 h 55"/>
                <a:gd name="T46" fmla="*/ 8 w 100"/>
                <a:gd name="T47" fmla="*/ 12 h 55"/>
                <a:gd name="T48" fmla="*/ 11 w 100"/>
                <a:gd name="T49" fmla="*/ 12 h 55"/>
                <a:gd name="T50" fmla="*/ 17 w 100"/>
                <a:gd name="T51" fmla="*/ 31 h 55"/>
                <a:gd name="T52" fmla="*/ 24 w 100"/>
                <a:gd name="T53" fmla="*/ 19 h 55"/>
                <a:gd name="T54" fmla="*/ 78 w 100"/>
                <a:gd name="T55" fmla="*/ 13 h 55"/>
                <a:gd name="T56" fmla="*/ 70 w 100"/>
                <a:gd name="T57" fmla="*/ 26 h 55"/>
                <a:gd name="T58" fmla="*/ 18 w 100"/>
                <a:gd name="T59" fmla="*/ 16 h 55"/>
                <a:gd name="T60" fmla="*/ 64 w 100"/>
                <a:gd name="T61" fmla="*/ 20 h 55"/>
                <a:gd name="T62" fmla="*/ 90 w 100"/>
                <a:gd name="T63" fmla="*/ 23 h 55"/>
                <a:gd name="T64" fmla="*/ 20 w 100"/>
                <a:gd name="T65" fmla="*/ 22 h 55"/>
                <a:gd name="T66" fmla="*/ 78 w 100"/>
                <a:gd name="T67" fmla="*/ 30 h 55"/>
                <a:gd name="T68" fmla="*/ 5 w 100"/>
                <a:gd name="T69" fmla="*/ 26 h 55"/>
                <a:gd name="T70" fmla="*/ 80 w 100"/>
                <a:gd name="T71" fmla="*/ 39 h 55"/>
                <a:gd name="T72" fmla="*/ 80 w 100"/>
                <a:gd name="T73" fmla="*/ 39 h 55"/>
                <a:gd name="T74" fmla="*/ 71 w 100"/>
                <a:gd name="T75" fmla="*/ 43 h 55"/>
                <a:gd name="T76" fmla="*/ 58 w 100"/>
                <a:gd name="T77" fmla="*/ 35 h 55"/>
                <a:gd name="T78" fmla="*/ 16 w 100"/>
                <a:gd name="T79" fmla="*/ 42 h 55"/>
                <a:gd name="T80" fmla="*/ 13 w 100"/>
                <a:gd name="T81" fmla="*/ 44 h 55"/>
                <a:gd name="T82" fmla="*/ 23 w 100"/>
                <a:gd name="T83" fmla="*/ 41 h 55"/>
                <a:gd name="T84" fmla="*/ 61 w 100"/>
                <a:gd name="T85" fmla="*/ 38 h 55"/>
                <a:gd name="T86" fmla="*/ 64 w 100"/>
                <a:gd name="T87" fmla="*/ 43 h 55"/>
                <a:gd name="T88" fmla="*/ 80 w 100"/>
                <a:gd name="T89" fmla="*/ 46 h 55"/>
                <a:gd name="T90" fmla="*/ 9 w 100"/>
                <a:gd name="T9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5">
                  <a:moveTo>
                    <a:pt x="33" y="19"/>
                  </a:moveTo>
                  <a:cubicBezTo>
                    <a:pt x="35" y="18"/>
                    <a:pt x="38" y="15"/>
                    <a:pt x="40" y="14"/>
                  </a:cubicBezTo>
                  <a:cubicBezTo>
                    <a:pt x="43" y="21"/>
                    <a:pt x="34" y="23"/>
                    <a:pt x="32" y="28"/>
                  </a:cubicBezTo>
                  <a:cubicBezTo>
                    <a:pt x="35" y="26"/>
                    <a:pt x="38" y="22"/>
                    <a:pt x="41" y="21"/>
                  </a:cubicBezTo>
                  <a:cubicBezTo>
                    <a:pt x="42" y="24"/>
                    <a:pt x="40" y="25"/>
                    <a:pt x="39" y="26"/>
                  </a:cubicBezTo>
                  <a:cubicBezTo>
                    <a:pt x="39" y="27"/>
                    <a:pt x="41" y="24"/>
                    <a:pt x="41" y="25"/>
                  </a:cubicBezTo>
                  <a:cubicBezTo>
                    <a:pt x="42" y="27"/>
                    <a:pt x="41" y="30"/>
                    <a:pt x="43" y="31"/>
                  </a:cubicBezTo>
                  <a:cubicBezTo>
                    <a:pt x="44" y="31"/>
                    <a:pt x="44" y="30"/>
                    <a:pt x="44" y="28"/>
                  </a:cubicBezTo>
                  <a:cubicBezTo>
                    <a:pt x="45" y="28"/>
                    <a:pt x="45" y="29"/>
                    <a:pt x="46" y="28"/>
                  </a:cubicBezTo>
                  <a:cubicBezTo>
                    <a:pt x="48" y="26"/>
                    <a:pt x="50" y="23"/>
                    <a:pt x="52" y="22"/>
                  </a:cubicBezTo>
                  <a:cubicBezTo>
                    <a:pt x="53" y="24"/>
                    <a:pt x="53" y="25"/>
                    <a:pt x="53" y="27"/>
                  </a:cubicBezTo>
                  <a:cubicBezTo>
                    <a:pt x="53" y="29"/>
                    <a:pt x="51" y="30"/>
                    <a:pt x="50" y="31"/>
                  </a:cubicBezTo>
                  <a:cubicBezTo>
                    <a:pt x="51" y="31"/>
                    <a:pt x="52" y="28"/>
                    <a:pt x="54" y="28"/>
                  </a:cubicBezTo>
                  <a:cubicBezTo>
                    <a:pt x="55" y="31"/>
                    <a:pt x="52" y="33"/>
                    <a:pt x="50" y="36"/>
                  </a:cubicBezTo>
                  <a:cubicBezTo>
                    <a:pt x="48" y="37"/>
                    <a:pt x="46" y="39"/>
                    <a:pt x="45" y="40"/>
                  </a:cubicBezTo>
                  <a:cubicBezTo>
                    <a:pt x="52" y="36"/>
                    <a:pt x="57" y="29"/>
                    <a:pt x="62" y="23"/>
                  </a:cubicBezTo>
                  <a:cubicBezTo>
                    <a:pt x="60" y="23"/>
                    <a:pt x="59" y="26"/>
                    <a:pt x="57" y="27"/>
                  </a:cubicBezTo>
                  <a:cubicBezTo>
                    <a:pt x="57" y="27"/>
                    <a:pt x="58" y="23"/>
                    <a:pt x="59" y="23"/>
                  </a:cubicBezTo>
                  <a:cubicBezTo>
                    <a:pt x="58" y="22"/>
                    <a:pt x="58" y="21"/>
                    <a:pt x="58" y="20"/>
                  </a:cubicBezTo>
                  <a:cubicBezTo>
                    <a:pt x="59" y="17"/>
                    <a:pt x="59" y="10"/>
                    <a:pt x="60" y="7"/>
                  </a:cubicBezTo>
                  <a:cubicBezTo>
                    <a:pt x="60" y="6"/>
                    <a:pt x="60" y="6"/>
                    <a:pt x="61" y="6"/>
                  </a:cubicBezTo>
                  <a:cubicBezTo>
                    <a:pt x="60" y="5"/>
                    <a:pt x="60" y="4"/>
                    <a:pt x="60" y="3"/>
                  </a:cubicBezTo>
                  <a:cubicBezTo>
                    <a:pt x="69" y="2"/>
                    <a:pt x="77" y="3"/>
                    <a:pt x="85" y="4"/>
                  </a:cubicBezTo>
                  <a:cubicBezTo>
                    <a:pt x="88" y="5"/>
                    <a:pt x="93" y="5"/>
                    <a:pt x="95" y="7"/>
                  </a:cubicBezTo>
                  <a:cubicBezTo>
                    <a:pt x="98" y="9"/>
                    <a:pt x="99" y="17"/>
                    <a:pt x="100" y="22"/>
                  </a:cubicBezTo>
                  <a:cubicBezTo>
                    <a:pt x="100" y="28"/>
                    <a:pt x="99" y="35"/>
                    <a:pt x="99" y="41"/>
                  </a:cubicBezTo>
                  <a:cubicBezTo>
                    <a:pt x="99" y="46"/>
                    <a:pt x="100" y="51"/>
                    <a:pt x="98" y="55"/>
                  </a:cubicBezTo>
                  <a:cubicBezTo>
                    <a:pt x="97" y="55"/>
                    <a:pt x="96" y="54"/>
                    <a:pt x="96" y="53"/>
                  </a:cubicBezTo>
                  <a:cubicBezTo>
                    <a:pt x="66" y="52"/>
                    <a:pt x="36" y="47"/>
                    <a:pt x="3" y="48"/>
                  </a:cubicBezTo>
                  <a:cubicBezTo>
                    <a:pt x="2" y="44"/>
                    <a:pt x="3" y="38"/>
                    <a:pt x="3" y="34"/>
                  </a:cubicBezTo>
                  <a:cubicBezTo>
                    <a:pt x="2" y="25"/>
                    <a:pt x="0" y="13"/>
                    <a:pt x="4" y="8"/>
                  </a:cubicBezTo>
                  <a:cubicBezTo>
                    <a:pt x="9" y="0"/>
                    <a:pt x="25" y="2"/>
                    <a:pt x="37" y="0"/>
                  </a:cubicBezTo>
                  <a:cubicBezTo>
                    <a:pt x="37" y="2"/>
                    <a:pt x="38" y="4"/>
                    <a:pt x="38" y="6"/>
                  </a:cubicBezTo>
                  <a:cubicBezTo>
                    <a:pt x="39" y="8"/>
                    <a:pt x="40" y="12"/>
                    <a:pt x="40" y="13"/>
                  </a:cubicBezTo>
                  <a:cubicBezTo>
                    <a:pt x="38" y="15"/>
                    <a:pt x="35" y="17"/>
                    <a:pt x="33" y="19"/>
                  </a:cubicBezTo>
                  <a:close/>
                  <a:moveTo>
                    <a:pt x="15" y="5"/>
                  </a:moveTo>
                  <a:cubicBezTo>
                    <a:pt x="16" y="5"/>
                    <a:pt x="18" y="5"/>
                    <a:pt x="19" y="4"/>
                  </a:cubicBezTo>
                  <a:cubicBezTo>
                    <a:pt x="18" y="4"/>
                    <a:pt x="16" y="4"/>
                    <a:pt x="15" y="5"/>
                  </a:cubicBezTo>
                  <a:close/>
                  <a:moveTo>
                    <a:pt x="13" y="9"/>
                  </a:moveTo>
                  <a:cubicBezTo>
                    <a:pt x="17" y="7"/>
                    <a:pt x="24" y="7"/>
                    <a:pt x="27" y="5"/>
                  </a:cubicBezTo>
                  <a:cubicBezTo>
                    <a:pt x="22" y="6"/>
                    <a:pt x="16" y="6"/>
                    <a:pt x="13" y="9"/>
                  </a:cubicBezTo>
                  <a:close/>
                  <a:moveTo>
                    <a:pt x="87" y="8"/>
                  </a:moveTo>
                  <a:cubicBezTo>
                    <a:pt x="87" y="9"/>
                    <a:pt x="88" y="9"/>
                    <a:pt x="89" y="8"/>
                  </a:cubicBezTo>
                  <a:cubicBezTo>
                    <a:pt x="88" y="8"/>
                    <a:pt x="87" y="7"/>
                    <a:pt x="87" y="8"/>
                  </a:cubicBezTo>
                  <a:close/>
                  <a:moveTo>
                    <a:pt x="23" y="12"/>
                  </a:moveTo>
                  <a:cubicBezTo>
                    <a:pt x="25" y="11"/>
                    <a:pt x="28" y="10"/>
                    <a:pt x="29" y="8"/>
                  </a:cubicBezTo>
                  <a:cubicBezTo>
                    <a:pt x="26" y="9"/>
                    <a:pt x="24" y="10"/>
                    <a:pt x="23" y="12"/>
                  </a:cubicBezTo>
                  <a:close/>
                  <a:moveTo>
                    <a:pt x="60" y="10"/>
                  </a:moveTo>
                  <a:cubicBezTo>
                    <a:pt x="61" y="10"/>
                    <a:pt x="62" y="10"/>
                    <a:pt x="62" y="9"/>
                  </a:cubicBezTo>
                  <a:cubicBezTo>
                    <a:pt x="62" y="9"/>
                    <a:pt x="60" y="9"/>
                    <a:pt x="60" y="10"/>
                  </a:cubicBezTo>
                  <a:close/>
                  <a:moveTo>
                    <a:pt x="68" y="12"/>
                  </a:moveTo>
                  <a:cubicBezTo>
                    <a:pt x="70" y="11"/>
                    <a:pt x="73" y="10"/>
                    <a:pt x="74" y="9"/>
                  </a:cubicBezTo>
                  <a:cubicBezTo>
                    <a:pt x="72" y="10"/>
                    <a:pt x="68" y="10"/>
                    <a:pt x="68" y="12"/>
                  </a:cubicBezTo>
                  <a:close/>
                  <a:moveTo>
                    <a:pt x="74" y="13"/>
                  </a:moveTo>
                  <a:cubicBezTo>
                    <a:pt x="75" y="12"/>
                    <a:pt x="79" y="11"/>
                    <a:pt x="77" y="11"/>
                  </a:cubicBezTo>
                  <a:cubicBezTo>
                    <a:pt x="75" y="11"/>
                    <a:pt x="71" y="13"/>
                    <a:pt x="69" y="15"/>
                  </a:cubicBezTo>
                  <a:cubicBezTo>
                    <a:pt x="70" y="14"/>
                    <a:pt x="72" y="13"/>
                    <a:pt x="74" y="13"/>
                  </a:cubicBezTo>
                  <a:close/>
                  <a:moveTo>
                    <a:pt x="86" y="12"/>
                  </a:moveTo>
                  <a:cubicBezTo>
                    <a:pt x="87" y="12"/>
                    <a:pt x="88" y="11"/>
                    <a:pt x="87" y="11"/>
                  </a:cubicBezTo>
                  <a:cubicBezTo>
                    <a:pt x="81" y="15"/>
                    <a:pt x="70" y="18"/>
                    <a:pt x="66" y="23"/>
                  </a:cubicBezTo>
                  <a:cubicBezTo>
                    <a:pt x="68" y="22"/>
                    <a:pt x="69" y="20"/>
                    <a:pt x="71" y="20"/>
                  </a:cubicBezTo>
                  <a:cubicBezTo>
                    <a:pt x="71" y="21"/>
                    <a:pt x="70" y="21"/>
                    <a:pt x="71" y="21"/>
                  </a:cubicBezTo>
                  <a:cubicBezTo>
                    <a:pt x="75" y="18"/>
                    <a:pt x="82" y="15"/>
                    <a:pt x="86" y="12"/>
                  </a:cubicBezTo>
                  <a:close/>
                  <a:moveTo>
                    <a:pt x="62" y="14"/>
                  </a:moveTo>
                  <a:cubicBezTo>
                    <a:pt x="63" y="13"/>
                    <a:pt x="64" y="13"/>
                    <a:pt x="65" y="11"/>
                  </a:cubicBezTo>
                  <a:cubicBezTo>
                    <a:pt x="63" y="12"/>
                    <a:pt x="62" y="13"/>
                    <a:pt x="62" y="14"/>
                  </a:cubicBezTo>
                  <a:close/>
                  <a:moveTo>
                    <a:pt x="7" y="24"/>
                  </a:moveTo>
                  <a:cubicBezTo>
                    <a:pt x="9" y="21"/>
                    <a:pt x="11" y="17"/>
                    <a:pt x="13" y="15"/>
                  </a:cubicBezTo>
                  <a:cubicBezTo>
                    <a:pt x="14" y="14"/>
                    <a:pt x="15" y="13"/>
                    <a:pt x="15" y="12"/>
                  </a:cubicBezTo>
                  <a:cubicBezTo>
                    <a:pt x="12" y="15"/>
                    <a:pt x="10" y="20"/>
                    <a:pt x="7" y="24"/>
                  </a:cubicBezTo>
                  <a:close/>
                  <a:moveTo>
                    <a:pt x="5" y="17"/>
                  </a:moveTo>
                  <a:cubicBezTo>
                    <a:pt x="6" y="16"/>
                    <a:pt x="8" y="14"/>
                    <a:pt x="8" y="12"/>
                  </a:cubicBezTo>
                  <a:cubicBezTo>
                    <a:pt x="7" y="14"/>
                    <a:pt x="4" y="15"/>
                    <a:pt x="5" y="17"/>
                  </a:cubicBezTo>
                  <a:close/>
                  <a:moveTo>
                    <a:pt x="5" y="21"/>
                  </a:moveTo>
                  <a:cubicBezTo>
                    <a:pt x="8" y="19"/>
                    <a:pt x="10" y="15"/>
                    <a:pt x="11" y="12"/>
                  </a:cubicBezTo>
                  <a:cubicBezTo>
                    <a:pt x="9" y="14"/>
                    <a:pt x="7" y="18"/>
                    <a:pt x="5" y="21"/>
                  </a:cubicBezTo>
                  <a:close/>
                  <a:moveTo>
                    <a:pt x="24" y="19"/>
                  </a:moveTo>
                  <a:cubicBezTo>
                    <a:pt x="21" y="22"/>
                    <a:pt x="20" y="27"/>
                    <a:pt x="17" y="31"/>
                  </a:cubicBezTo>
                  <a:cubicBezTo>
                    <a:pt x="19" y="27"/>
                    <a:pt x="22" y="25"/>
                    <a:pt x="24" y="21"/>
                  </a:cubicBezTo>
                  <a:cubicBezTo>
                    <a:pt x="27" y="18"/>
                    <a:pt x="32" y="14"/>
                    <a:pt x="34" y="12"/>
                  </a:cubicBezTo>
                  <a:cubicBezTo>
                    <a:pt x="31" y="15"/>
                    <a:pt x="26" y="16"/>
                    <a:pt x="24" y="19"/>
                  </a:cubicBezTo>
                  <a:close/>
                  <a:moveTo>
                    <a:pt x="78" y="13"/>
                  </a:moveTo>
                  <a:cubicBezTo>
                    <a:pt x="76" y="14"/>
                    <a:pt x="72" y="15"/>
                    <a:pt x="72" y="16"/>
                  </a:cubicBezTo>
                  <a:cubicBezTo>
                    <a:pt x="74" y="15"/>
                    <a:pt x="76" y="14"/>
                    <a:pt x="78" y="13"/>
                  </a:cubicBezTo>
                  <a:close/>
                  <a:moveTo>
                    <a:pt x="70" y="26"/>
                  </a:moveTo>
                  <a:cubicBezTo>
                    <a:pt x="76" y="22"/>
                    <a:pt x="83" y="18"/>
                    <a:pt x="88" y="14"/>
                  </a:cubicBezTo>
                  <a:cubicBezTo>
                    <a:pt x="83" y="18"/>
                    <a:pt x="73" y="20"/>
                    <a:pt x="70" y="26"/>
                  </a:cubicBezTo>
                  <a:close/>
                  <a:moveTo>
                    <a:pt x="12" y="24"/>
                  </a:moveTo>
                  <a:cubicBezTo>
                    <a:pt x="11" y="27"/>
                    <a:pt x="9" y="29"/>
                    <a:pt x="8" y="32"/>
                  </a:cubicBezTo>
                  <a:cubicBezTo>
                    <a:pt x="11" y="27"/>
                    <a:pt x="15" y="22"/>
                    <a:pt x="18" y="16"/>
                  </a:cubicBezTo>
                  <a:cubicBezTo>
                    <a:pt x="18" y="16"/>
                    <a:pt x="18" y="15"/>
                    <a:pt x="18" y="15"/>
                  </a:cubicBezTo>
                  <a:cubicBezTo>
                    <a:pt x="16" y="19"/>
                    <a:pt x="14" y="21"/>
                    <a:pt x="12" y="24"/>
                  </a:cubicBezTo>
                  <a:close/>
                  <a:moveTo>
                    <a:pt x="64" y="20"/>
                  </a:moveTo>
                  <a:cubicBezTo>
                    <a:pt x="66" y="19"/>
                    <a:pt x="67" y="19"/>
                    <a:pt x="68" y="17"/>
                  </a:cubicBezTo>
                  <a:cubicBezTo>
                    <a:pt x="66" y="18"/>
                    <a:pt x="64" y="19"/>
                    <a:pt x="64" y="20"/>
                  </a:cubicBezTo>
                  <a:close/>
                  <a:moveTo>
                    <a:pt x="90" y="23"/>
                  </a:moveTo>
                  <a:cubicBezTo>
                    <a:pt x="91" y="21"/>
                    <a:pt x="95" y="20"/>
                    <a:pt x="94" y="18"/>
                  </a:cubicBezTo>
                  <a:cubicBezTo>
                    <a:pt x="93" y="19"/>
                    <a:pt x="91" y="21"/>
                    <a:pt x="90" y="23"/>
                  </a:cubicBezTo>
                  <a:close/>
                  <a:moveTo>
                    <a:pt x="20" y="22"/>
                  </a:moveTo>
                  <a:cubicBezTo>
                    <a:pt x="20" y="21"/>
                    <a:pt x="22" y="20"/>
                    <a:pt x="21" y="19"/>
                  </a:cubicBezTo>
                  <a:cubicBezTo>
                    <a:pt x="21" y="20"/>
                    <a:pt x="19" y="21"/>
                    <a:pt x="20" y="22"/>
                  </a:cubicBezTo>
                  <a:close/>
                  <a:moveTo>
                    <a:pt x="78" y="30"/>
                  </a:moveTo>
                  <a:cubicBezTo>
                    <a:pt x="79" y="28"/>
                    <a:pt x="83" y="26"/>
                    <a:pt x="84" y="24"/>
                  </a:cubicBezTo>
                  <a:cubicBezTo>
                    <a:pt x="82" y="26"/>
                    <a:pt x="77" y="27"/>
                    <a:pt x="78" y="30"/>
                  </a:cubicBezTo>
                  <a:close/>
                  <a:moveTo>
                    <a:pt x="5" y="26"/>
                  </a:moveTo>
                  <a:cubicBezTo>
                    <a:pt x="5" y="26"/>
                    <a:pt x="7" y="25"/>
                    <a:pt x="6" y="24"/>
                  </a:cubicBezTo>
                  <a:cubicBezTo>
                    <a:pt x="6" y="25"/>
                    <a:pt x="4" y="25"/>
                    <a:pt x="5" y="26"/>
                  </a:cubicBezTo>
                  <a:close/>
                  <a:moveTo>
                    <a:pt x="80" y="39"/>
                  </a:moveTo>
                  <a:cubicBezTo>
                    <a:pt x="84" y="36"/>
                    <a:pt x="88" y="33"/>
                    <a:pt x="92" y="30"/>
                  </a:cubicBezTo>
                  <a:cubicBezTo>
                    <a:pt x="93" y="29"/>
                    <a:pt x="95" y="27"/>
                    <a:pt x="94" y="26"/>
                  </a:cubicBezTo>
                  <a:cubicBezTo>
                    <a:pt x="90" y="30"/>
                    <a:pt x="84" y="35"/>
                    <a:pt x="80" y="39"/>
                  </a:cubicBezTo>
                  <a:close/>
                  <a:moveTo>
                    <a:pt x="71" y="43"/>
                  </a:moveTo>
                  <a:cubicBezTo>
                    <a:pt x="76" y="37"/>
                    <a:pt x="85" y="32"/>
                    <a:pt x="90" y="26"/>
                  </a:cubicBezTo>
                  <a:cubicBezTo>
                    <a:pt x="84" y="32"/>
                    <a:pt x="75" y="36"/>
                    <a:pt x="71" y="43"/>
                  </a:cubicBezTo>
                  <a:close/>
                  <a:moveTo>
                    <a:pt x="58" y="35"/>
                  </a:moveTo>
                  <a:cubicBezTo>
                    <a:pt x="60" y="32"/>
                    <a:pt x="63" y="30"/>
                    <a:pt x="66" y="27"/>
                  </a:cubicBezTo>
                  <a:cubicBezTo>
                    <a:pt x="63" y="29"/>
                    <a:pt x="60" y="33"/>
                    <a:pt x="58" y="35"/>
                  </a:cubicBezTo>
                  <a:close/>
                  <a:moveTo>
                    <a:pt x="13" y="44"/>
                  </a:moveTo>
                  <a:cubicBezTo>
                    <a:pt x="15" y="44"/>
                    <a:pt x="17" y="44"/>
                    <a:pt x="17" y="43"/>
                  </a:cubicBezTo>
                  <a:cubicBezTo>
                    <a:pt x="16" y="43"/>
                    <a:pt x="16" y="42"/>
                    <a:pt x="16" y="42"/>
                  </a:cubicBezTo>
                  <a:cubicBezTo>
                    <a:pt x="19" y="37"/>
                    <a:pt x="24" y="34"/>
                    <a:pt x="26" y="29"/>
                  </a:cubicBezTo>
                  <a:cubicBezTo>
                    <a:pt x="25" y="29"/>
                    <a:pt x="25" y="28"/>
                    <a:pt x="24" y="28"/>
                  </a:cubicBezTo>
                  <a:cubicBezTo>
                    <a:pt x="21" y="33"/>
                    <a:pt x="17" y="38"/>
                    <a:pt x="13" y="44"/>
                  </a:cubicBezTo>
                  <a:close/>
                  <a:moveTo>
                    <a:pt x="23" y="41"/>
                  </a:moveTo>
                  <a:cubicBezTo>
                    <a:pt x="26" y="38"/>
                    <a:pt x="29" y="34"/>
                    <a:pt x="31" y="31"/>
                  </a:cubicBezTo>
                  <a:cubicBezTo>
                    <a:pt x="28" y="34"/>
                    <a:pt x="25" y="37"/>
                    <a:pt x="23" y="41"/>
                  </a:cubicBezTo>
                  <a:close/>
                  <a:moveTo>
                    <a:pt x="61" y="38"/>
                  </a:moveTo>
                  <a:cubicBezTo>
                    <a:pt x="64" y="36"/>
                    <a:pt x="66" y="33"/>
                    <a:pt x="68" y="31"/>
                  </a:cubicBezTo>
                  <a:cubicBezTo>
                    <a:pt x="66" y="32"/>
                    <a:pt x="62" y="36"/>
                    <a:pt x="61" y="38"/>
                  </a:cubicBezTo>
                  <a:close/>
                  <a:moveTo>
                    <a:pt x="64" y="43"/>
                  </a:moveTo>
                  <a:cubicBezTo>
                    <a:pt x="65" y="43"/>
                    <a:pt x="65" y="41"/>
                    <a:pt x="65" y="41"/>
                  </a:cubicBezTo>
                  <a:cubicBezTo>
                    <a:pt x="65" y="42"/>
                    <a:pt x="64" y="42"/>
                    <a:pt x="64" y="43"/>
                  </a:cubicBezTo>
                  <a:close/>
                  <a:moveTo>
                    <a:pt x="80" y="46"/>
                  </a:moveTo>
                  <a:cubicBezTo>
                    <a:pt x="82" y="46"/>
                    <a:pt x="84" y="42"/>
                    <a:pt x="85" y="42"/>
                  </a:cubicBezTo>
                  <a:cubicBezTo>
                    <a:pt x="83" y="43"/>
                    <a:pt x="81" y="45"/>
                    <a:pt x="80" y="46"/>
                  </a:cubicBezTo>
                  <a:close/>
                  <a:moveTo>
                    <a:pt x="8" y="44"/>
                  </a:moveTo>
                  <a:cubicBezTo>
                    <a:pt x="9" y="44"/>
                    <a:pt x="9" y="44"/>
                    <a:pt x="9" y="44"/>
                  </a:cubicBezTo>
                  <a:cubicBezTo>
                    <a:pt x="9" y="43"/>
                    <a:pt x="10" y="42"/>
                    <a:pt x="9" y="42"/>
                  </a:cubicBezTo>
                  <a:cubicBezTo>
                    <a:pt x="9" y="43"/>
                    <a:pt x="8" y="43"/>
                    <a:pt x="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7"/>
            <p:cNvSpPr/>
            <p:nvPr/>
          </p:nvSpPr>
          <p:spPr bwMode="auto">
            <a:xfrm>
              <a:off x="1164" y="1686"/>
              <a:ext cx="58" cy="133"/>
            </a:xfrm>
            <a:custGeom>
              <a:avLst/>
              <a:gdLst>
                <a:gd name="T0" fmla="*/ 3 w 7"/>
                <a:gd name="T1" fmla="*/ 5 h 16"/>
                <a:gd name="T2" fmla="*/ 1 w 7"/>
                <a:gd name="T3" fmla="*/ 7 h 16"/>
                <a:gd name="T4" fmla="*/ 5 w 7"/>
                <a:gd name="T5" fmla="*/ 0 h 16"/>
                <a:gd name="T6" fmla="*/ 7 w 7"/>
                <a:gd name="T7" fmla="*/ 8 h 16"/>
                <a:gd name="T8" fmla="*/ 0 w 7"/>
                <a:gd name="T9" fmla="*/ 16 h 16"/>
                <a:gd name="T10" fmla="*/ 3 w 7"/>
                <a:gd name="T11" fmla="*/ 5 h 16"/>
              </a:gdLst>
              <a:ahLst/>
              <a:cxnLst>
                <a:cxn ang="0">
                  <a:pos x="T0" y="T1"/>
                </a:cxn>
                <a:cxn ang="0">
                  <a:pos x="T2" y="T3"/>
                </a:cxn>
                <a:cxn ang="0">
                  <a:pos x="T4" y="T5"/>
                </a:cxn>
                <a:cxn ang="0">
                  <a:pos x="T6" y="T7"/>
                </a:cxn>
                <a:cxn ang="0">
                  <a:pos x="T8" y="T9"/>
                </a:cxn>
                <a:cxn ang="0">
                  <a:pos x="T10" y="T11"/>
                </a:cxn>
              </a:cxnLst>
              <a:rect l="0" t="0" r="r" b="b"/>
              <a:pathLst>
                <a:path w="7" h="16">
                  <a:moveTo>
                    <a:pt x="3" y="5"/>
                  </a:moveTo>
                  <a:cubicBezTo>
                    <a:pt x="3" y="6"/>
                    <a:pt x="2" y="8"/>
                    <a:pt x="1" y="7"/>
                  </a:cubicBezTo>
                  <a:cubicBezTo>
                    <a:pt x="1" y="3"/>
                    <a:pt x="3" y="2"/>
                    <a:pt x="5" y="0"/>
                  </a:cubicBezTo>
                  <a:cubicBezTo>
                    <a:pt x="5" y="3"/>
                    <a:pt x="6" y="6"/>
                    <a:pt x="7" y="8"/>
                  </a:cubicBezTo>
                  <a:cubicBezTo>
                    <a:pt x="5" y="11"/>
                    <a:pt x="2" y="14"/>
                    <a:pt x="0" y="16"/>
                  </a:cubicBezTo>
                  <a:cubicBezTo>
                    <a:pt x="0" y="12"/>
                    <a:pt x="1"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8"/>
            <p:cNvSpPr>
              <a:spLocks noEditPoints="1"/>
            </p:cNvSpPr>
            <p:nvPr/>
          </p:nvSpPr>
          <p:spPr bwMode="auto">
            <a:xfrm>
              <a:off x="982" y="1057"/>
              <a:ext cx="356" cy="547"/>
            </a:xfrm>
            <a:custGeom>
              <a:avLst/>
              <a:gdLst>
                <a:gd name="T0" fmla="*/ 30 w 43"/>
                <a:gd name="T1" fmla="*/ 2 h 66"/>
                <a:gd name="T2" fmla="*/ 39 w 43"/>
                <a:gd name="T3" fmla="*/ 53 h 66"/>
                <a:gd name="T4" fmla="*/ 11 w 43"/>
                <a:gd name="T5" fmla="*/ 52 h 66"/>
                <a:gd name="T6" fmla="*/ 20 w 43"/>
                <a:gd name="T7" fmla="*/ 0 h 66"/>
                <a:gd name="T8" fmla="*/ 14 w 43"/>
                <a:gd name="T9" fmla="*/ 8 h 66"/>
                <a:gd name="T10" fmla="*/ 16 w 43"/>
                <a:gd name="T11" fmla="*/ 7 h 66"/>
                <a:gd name="T12" fmla="*/ 14 w 43"/>
                <a:gd name="T13" fmla="*/ 7 h 66"/>
                <a:gd name="T14" fmla="*/ 15 w 43"/>
                <a:gd name="T15" fmla="*/ 27 h 66"/>
                <a:gd name="T16" fmla="*/ 21 w 43"/>
                <a:gd name="T17" fmla="*/ 13 h 66"/>
                <a:gd name="T18" fmla="*/ 24 w 43"/>
                <a:gd name="T19" fmla="*/ 5 h 66"/>
                <a:gd name="T20" fmla="*/ 11 w 43"/>
                <a:gd name="T21" fmla="*/ 25 h 66"/>
                <a:gd name="T22" fmla="*/ 17 w 43"/>
                <a:gd name="T23" fmla="*/ 9 h 66"/>
                <a:gd name="T24" fmla="*/ 20 w 43"/>
                <a:gd name="T25" fmla="*/ 34 h 66"/>
                <a:gd name="T26" fmla="*/ 25 w 43"/>
                <a:gd name="T27" fmla="*/ 22 h 66"/>
                <a:gd name="T28" fmla="*/ 20 w 43"/>
                <a:gd name="T29" fmla="*/ 34 h 66"/>
                <a:gd name="T30" fmla="*/ 6 w 43"/>
                <a:gd name="T31" fmla="*/ 15 h 66"/>
                <a:gd name="T32" fmla="*/ 6 w 43"/>
                <a:gd name="T33" fmla="*/ 18 h 66"/>
                <a:gd name="T34" fmla="*/ 29 w 43"/>
                <a:gd name="T35" fmla="*/ 18 h 66"/>
                <a:gd name="T36" fmla="*/ 14 w 43"/>
                <a:gd name="T37" fmla="*/ 44 h 66"/>
                <a:gd name="T38" fmla="*/ 21 w 43"/>
                <a:gd name="T39" fmla="*/ 25 h 66"/>
                <a:gd name="T40" fmla="*/ 14 w 43"/>
                <a:gd name="T41" fmla="*/ 44 h 66"/>
                <a:gd name="T42" fmla="*/ 31 w 43"/>
                <a:gd name="T43" fmla="*/ 20 h 66"/>
                <a:gd name="T44" fmla="*/ 18 w 43"/>
                <a:gd name="T45" fmla="*/ 53 h 66"/>
                <a:gd name="T46" fmla="*/ 32 w 43"/>
                <a:gd name="T47" fmla="*/ 26 h 66"/>
                <a:gd name="T48" fmla="*/ 34 w 43"/>
                <a:gd name="T49" fmla="*/ 20 h 66"/>
                <a:gd name="T50" fmla="*/ 25 w 43"/>
                <a:gd name="T51" fmla="*/ 29 h 66"/>
                <a:gd name="T52" fmla="*/ 25 w 43"/>
                <a:gd name="T53" fmla="*/ 29 h 66"/>
                <a:gd name="T54" fmla="*/ 35 w 43"/>
                <a:gd name="T55" fmla="*/ 25 h 66"/>
                <a:gd name="T56" fmla="*/ 37 w 43"/>
                <a:gd name="T57" fmla="*/ 34 h 66"/>
                <a:gd name="T58" fmla="*/ 37 w 43"/>
                <a:gd name="T59" fmla="*/ 34 h 66"/>
                <a:gd name="T60" fmla="*/ 13 w 43"/>
                <a:gd name="T61" fmla="*/ 39 h 66"/>
                <a:gd name="T62" fmla="*/ 26 w 43"/>
                <a:gd name="T63" fmla="*/ 50 h 66"/>
                <a:gd name="T64" fmla="*/ 26 w 43"/>
                <a:gd name="T65" fmla="*/ 50 h 66"/>
                <a:gd name="T66" fmla="*/ 27 w 43"/>
                <a:gd name="T67" fmla="*/ 36 h 66"/>
                <a:gd name="T68" fmla="*/ 21 w 43"/>
                <a:gd name="T69" fmla="*/ 55 h 66"/>
                <a:gd name="T70" fmla="*/ 33 w 43"/>
                <a:gd name="T71" fmla="*/ 41 h 66"/>
                <a:gd name="T72" fmla="*/ 33 w 43"/>
                <a:gd name="T73" fmla="*/ 41 h 66"/>
                <a:gd name="T74" fmla="*/ 12 w 43"/>
                <a:gd name="T75" fmla="*/ 44 h 66"/>
                <a:gd name="T76" fmla="*/ 11 w 43"/>
                <a:gd name="T77" fmla="*/ 41 h 66"/>
                <a:gd name="T78" fmla="*/ 36 w 43"/>
                <a:gd name="T79" fmla="*/ 43 h 66"/>
                <a:gd name="T80" fmla="*/ 36 w 43"/>
                <a:gd name="T81" fmla="*/ 53 h 66"/>
                <a:gd name="T82" fmla="*/ 36 w 43"/>
                <a:gd name="T83" fmla="*/ 53 h 66"/>
                <a:gd name="T84" fmla="*/ 13 w 43"/>
                <a:gd name="T85" fmla="*/ 47 h 66"/>
                <a:gd name="T86" fmla="*/ 13 w 43"/>
                <a:gd name="T87"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66">
                  <a:moveTo>
                    <a:pt x="20" y="0"/>
                  </a:moveTo>
                  <a:cubicBezTo>
                    <a:pt x="24" y="0"/>
                    <a:pt x="28" y="1"/>
                    <a:pt x="30" y="2"/>
                  </a:cubicBezTo>
                  <a:cubicBezTo>
                    <a:pt x="37" y="6"/>
                    <a:pt x="40" y="16"/>
                    <a:pt x="42" y="26"/>
                  </a:cubicBezTo>
                  <a:cubicBezTo>
                    <a:pt x="43" y="35"/>
                    <a:pt x="43" y="46"/>
                    <a:pt x="39" y="53"/>
                  </a:cubicBezTo>
                  <a:cubicBezTo>
                    <a:pt x="36" y="59"/>
                    <a:pt x="29" y="66"/>
                    <a:pt x="20" y="62"/>
                  </a:cubicBezTo>
                  <a:cubicBezTo>
                    <a:pt x="17" y="60"/>
                    <a:pt x="13" y="55"/>
                    <a:pt x="11" y="52"/>
                  </a:cubicBezTo>
                  <a:cubicBezTo>
                    <a:pt x="8" y="48"/>
                    <a:pt x="3" y="37"/>
                    <a:pt x="2" y="31"/>
                  </a:cubicBezTo>
                  <a:cubicBezTo>
                    <a:pt x="0" y="14"/>
                    <a:pt x="7" y="3"/>
                    <a:pt x="20" y="0"/>
                  </a:cubicBezTo>
                  <a:close/>
                  <a:moveTo>
                    <a:pt x="14" y="7"/>
                  </a:moveTo>
                  <a:cubicBezTo>
                    <a:pt x="14" y="7"/>
                    <a:pt x="14" y="7"/>
                    <a:pt x="14" y="8"/>
                  </a:cubicBezTo>
                  <a:cubicBezTo>
                    <a:pt x="12" y="13"/>
                    <a:pt x="9" y="19"/>
                    <a:pt x="9" y="25"/>
                  </a:cubicBezTo>
                  <a:cubicBezTo>
                    <a:pt x="11" y="19"/>
                    <a:pt x="14" y="12"/>
                    <a:pt x="16" y="7"/>
                  </a:cubicBezTo>
                  <a:cubicBezTo>
                    <a:pt x="16" y="6"/>
                    <a:pt x="18" y="5"/>
                    <a:pt x="17" y="4"/>
                  </a:cubicBezTo>
                  <a:cubicBezTo>
                    <a:pt x="16" y="5"/>
                    <a:pt x="14" y="5"/>
                    <a:pt x="14" y="7"/>
                  </a:cubicBezTo>
                  <a:close/>
                  <a:moveTo>
                    <a:pt x="13" y="31"/>
                  </a:moveTo>
                  <a:cubicBezTo>
                    <a:pt x="13" y="30"/>
                    <a:pt x="14" y="28"/>
                    <a:pt x="15" y="27"/>
                  </a:cubicBezTo>
                  <a:cubicBezTo>
                    <a:pt x="15" y="27"/>
                    <a:pt x="15" y="28"/>
                    <a:pt x="15" y="28"/>
                  </a:cubicBezTo>
                  <a:cubicBezTo>
                    <a:pt x="17" y="23"/>
                    <a:pt x="18" y="17"/>
                    <a:pt x="21" y="13"/>
                  </a:cubicBezTo>
                  <a:cubicBezTo>
                    <a:pt x="20" y="12"/>
                    <a:pt x="20" y="12"/>
                    <a:pt x="20" y="11"/>
                  </a:cubicBezTo>
                  <a:cubicBezTo>
                    <a:pt x="21" y="9"/>
                    <a:pt x="24" y="7"/>
                    <a:pt x="24" y="5"/>
                  </a:cubicBezTo>
                  <a:cubicBezTo>
                    <a:pt x="17" y="10"/>
                    <a:pt x="16" y="23"/>
                    <a:pt x="13" y="31"/>
                  </a:cubicBezTo>
                  <a:close/>
                  <a:moveTo>
                    <a:pt x="11" y="25"/>
                  </a:moveTo>
                  <a:cubicBezTo>
                    <a:pt x="13" y="19"/>
                    <a:pt x="16" y="15"/>
                    <a:pt x="18" y="10"/>
                  </a:cubicBezTo>
                  <a:cubicBezTo>
                    <a:pt x="17" y="10"/>
                    <a:pt x="18" y="9"/>
                    <a:pt x="17" y="9"/>
                  </a:cubicBezTo>
                  <a:cubicBezTo>
                    <a:pt x="15" y="14"/>
                    <a:pt x="12" y="19"/>
                    <a:pt x="11" y="25"/>
                  </a:cubicBezTo>
                  <a:close/>
                  <a:moveTo>
                    <a:pt x="20" y="34"/>
                  </a:moveTo>
                  <a:cubicBezTo>
                    <a:pt x="20" y="34"/>
                    <a:pt x="21" y="34"/>
                    <a:pt x="21" y="34"/>
                  </a:cubicBezTo>
                  <a:cubicBezTo>
                    <a:pt x="22" y="30"/>
                    <a:pt x="23" y="26"/>
                    <a:pt x="25" y="22"/>
                  </a:cubicBezTo>
                  <a:cubicBezTo>
                    <a:pt x="24" y="18"/>
                    <a:pt x="28" y="15"/>
                    <a:pt x="29" y="12"/>
                  </a:cubicBezTo>
                  <a:cubicBezTo>
                    <a:pt x="24" y="18"/>
                    <a:pt x="23" y="27"/>
                    <a:pt x="20" y="34"/>
                  </a:cubicBezTo>
                  <a:close/>
                  <a:moveTo>
                    <a:pt x="6" y="18"/>
                  </a:moveTo>
                  <a:cubicBezTo>
                    <a:pt x="6" y="17"/>
                    <a:pt x="7" y="15"/>
                    <a:pt x="6" y="15"/>
                  </a:cubicBezTo>
                  <a:cubicBezTo>
                    <a:pt x="4" y="20"/>
                    <a:pt x="5" y="30"/>
                    <a:pt x="7" y="35"/>
                  </a:cubicBezTo>
                  <a:cubicBezTo>
                    <a:pt x="5" y="30"/>
                    <a:pt x="5" y="23"/>
                    <a:pt x="6" y="18"/>
                  </a:cubicBezTo>
                  <a:close/>
                  <a:moveTo>
                    <a:pt x="27" y="21"/>
                  </a:moveTo>
                  <a:cubicBezTo>
                    <a:pt x="28" y="21"/>
                    <a:pt x="29" y="18"/>
                    <a:pt x="29" y="18"/>
                  </a:cubicBezTo>
                  <a:cubicBezTo>
                    <a:pt x="28" y="19"/>
                    <a:pt x="27" y="21"/>
                    <a:pt x="27" y="21"/>
                  </a:cubicBezTo>
                  <a:close/>
                  <a:moveTo>
                    <a:pt x="14" y="44"/>
                  </a:moveTo>
                  <a:cubicBezTo>
                    <a:pt x="14" y="45"/>
                    <a:pt x="15" y="43"/>
                    <a:pt x="14" y="43"/>
                  </a:cubicBezTo>
                  <a:cubicBezTo>
                    <a:pt x="17" y="37"/>
                    <a:pt x="19" y="31"/>
                    <a:pt x="21" y="25"/>
                  </a:cubicBezTo>
                  <a:cubicBezTo>
                    <a:pt x="22" y="23"/>
                    <a:pt x="24" y="20"/>
                    <a:pt x="22" y="18"/>
                  </a:cubicBezTo>
                  <a:cubicBezTo>
                    <a:pt x="20" y="27"/>
                    <a:pt x="17" y="35"/>
                    <a:pt x="14" y="44"/>
                  </a:cubicBezTo>
                  <a:close/>
                  <a:moveTo>
                    <a:pt x="31" y="20"/>
                  </a:moveTo>
                  <a:cubicBezTo>
                    <a:pt x="31" y="19"/>
                    <a:pt x="31" y="19"/>
                    <a:pt x="31" y="20"/>
                  </a:cubicBezTo>
                  <a:cubicBezTo>
                    <a:pt x="27" y="27"/>
                    <a:pt x="24" y="37"/>
                    <a:pt x="21" y="44"/>
                  </a:cubicBezTo>
                  <a:cubicBezTo>
                    <a:pt x="20" y="47"/>
                    <a:pt x="18" y="50"/>
                    <a:pt x="18" y="53"/>
                  </a:cubicBezTo>
                  <a:cubicBezTo>
                    <a:pt x="22" y="41"/>
                    <a:pt x="28" y="32"/>
                    <a:pt x="31" y="20"/>
                  </a:cubicBezTo>
                  <a:close/>
                  <a:moveTo>
                    <a:pt x="32" y="26"/>
                  </a:moveTo>
                  <a:cubicBezTo>
                    <a:pt x="31" y="28"/>
                    <a:pt x="32" y="25"/>
                    <a:pt x="33" y="25"/>
                  </a:cubicBezTo>
                  <a:cubicBezTo>
                    <a:pt x="33" y="23"/>
                    <a:pt x="34" y="22"/>
                    <a:pt x="34" y="20"/>
                  </a:cubicBezTo>
                  <a:cubicBezTo>
                    <a:pt x="33" y="22"/>
                    <a:pt x="32" y="24"/>
                    <a:pt x="32" y="26"/>
                  </a:cubicBezTo>
                  <a:close/>
                  <a:moveTo>
                    <a:pt x="25" y="29"/>
                  </a:moveTo>
                  <a:cubicBezTo>
                    <a:pt x="25" y="27"/>
                    <a:pt x="27" y="26"/>
                    <a:pt x="26" y="24"/>
                  </a:cubicBezTo>
                  <a:cubicBezTo>
                    <a:pt x="26" y="26"/>
                    <a:pt x="24" y="28"/>
                    <a:pt x="25" y="29"/>
                  </a:cubicBezTo>
                  <a:close/>
                  <a:moveTo>
                    <a:pt x="35" y="27"/>
                  </a:moveTo>
                  <a:cubicBezTo>
                    <a:pt x="35" y="27"/>
                    <a:pt x="36" y="25"/>
                    <a:pt x="35" y="25"/>
                  </a:cubicBezTo>
                  <a:cubicBezTo>
                    <a:pt x="35" y="26"/>
                    <a:pt x="34" y="26"/>
                    <a:pt x="35" y="27"/>
                  </a:cubicBezTo>
                  <a:close/>
                  <a:moveTo>
                    <a:pt x="37" y="34"/>
                  </a:moveTo>
                  <a:cubicBezTo>
                    <a:pt x="37" y="33"/>
                    <a:pt x="38" y="30"/>
                    <a:pt x="37" y="30"/>
                  </a:cubicBezTo>
                  <a:cubicBezTo>
                    <a:pt x="37" y="31"/>
                    <a:pt x="36" y="33"/>
                    <a:pt x="37" y="34"/>
                  </a:cubicBezTo>
                  <a:close/>
                  <a:moveTo>
                    <a:pt x="14" y="34"/>
                  </a:moveTo>
                  <a:cubicBezTo>
                    <a:pt x="14" y="36"/>
                    <a:pt x="13" y="37"/>
                    <a:pt x="13" y="39"/>
                  </a:cubicBezTo>
                  <a:cubicBezTo>
                    <a:pt x="13" y="37"/>
                    <a:pt x="15" y="35"/>
                    <a:pt x="14" y="34"/>
                  </a:cubicBezTo>
                  <a:close/>
                  <a:moveTo>
                    <a:pt x="26" y="50"/>
                  </a:moveTo>
                  <a:cubicBezTo>
                    <a:pt x="29" y="46"/>
                    <a:pt x="31" y="39"/>
                    <a:pt x="33" y="34"/>
                  </a:cubicBezTo>
                  <a:cubicBezTo>
                    <a:pt x="31" y="39"/>
                    <a:pt x="28" y="45"/>
                    <a:pt x="26" y="50"/>
                  </a:cubicBezTo>
                  <a:close/>
                  <a:moveTo>
                    <a:pt x="26" y="40"/>
                  </a:moveTo>
                  <a:cubicBezTo>
                    <a:pt x="26" y="39"/>
                    <a:pt x="28" y="36"/>
                    <a:pt x="27" y="36"/>
                  </a:cubicBezTo>
                  <a:cubicBezTo>
                    <a:pt x="25" y="40"/>
                    <a:pt x="23" y="46"/>
                    <a:pt x="21" y="50"/>
                  </a:cubicBezTo>
                  <a:cubicBezTo>
                    <a:pt x="21" y="52"/>
                    <a:pt x="19" y="54"/>
                    <a:pt x="21" y="55"/>
                  </a:cubicBezTo>
                  <a:cubicBezTo>
                    <a:pt x="22" y="50"/>
                    <a:pt x="24" y="44"/>
                    <a:pt x="26" y="40"/>
                  </a:cubicBezTo>
                  <a:close/>
                  <a:moveTo>
                    <a:pt x="33" y="41"/>
                  </a:moveTo>
                  <a:cubicBezTo>
                    <a:pt x="34" y="40"/>
                    <a:pt x="36" y="38"/>
                    <a:pt x="35" y="38"/>
                  </a:cubicBezTo>
                  <a:cubicBezTo>
                    <a:pt x="35" y="39"/>
                    <a:pt x="33" y="40"/>
                    <a:pt x="33" y="41"/>
                  </a:cubicBezTo>
                  <a:close/>
                  <a:moveTo>
                    <a:pt x="11" y="41"/>
                  </a:moveTo>
                  <a:cubicBezTo>
                    <a:pt x="11" y="42"/>
                    <a:pt x="11" y="43"/>
                    <a:pt x="12" y="44"/>
                  </a:cubicBezTo>
                  <a:cubicBezTo>
                    <a:pt x="12" y="43"/>
                    <a:pt x="13" y="40"/>
                    <a:pt x="13" y="40"/>
                  </a:cubicBezTo>
                  <a:cubicBezTo>
                    <a:pt x="12" y="41"/>
                    <a:pt x="12" y="41"/>
                    <a:pt x="11" y="41"/>
                  </a:cubicBezTo>
                  <a:close/>
                  <a:moveTo>
                    <a:pt x="33" y="49"/>
                  </a:moveTo>
                  <a:cubicBezTo>
                    <a:pt x="34" y="48"/>
                    <a:pt x="36" y="45"/>
                    <a:pt x="36" y="43"/>
                  </a:cubicBezTo>
                  <a:cubicBezTo>
                    <a:pt x="35" y="45"/>
                    <a:pt x="34" y="47"/>
                    <a:pt x="33" y="49"/>
                  </a:cubicBezTo>
                  <a:close/>
                  <a:moveTo>
                    <a:pt x="36" y="53"/>
                  </a:moveTo>
                  <a:cubicBezTo>
                    <a:pt x="37" y="50"/>
                    <a:pt x="39" y="47"/>
                    <a:pt x="38" y="44"/>
                  </a:cubicBezTo>
                  <a:cubicBezTo>
                    <a:pt x="38" y="47"/>
                    <a:pt x="35" y="50"/>
                    <a:pt x="36" y="53"/>
                  </a:cubicBezTo>
                  <a:close/>
                  <a:moveTo>
                    <a:pt x="13" y="46"/>
                  </a:moveTo>
                  <a:cubicBezTo>
                    <a:pt x="13" y="46"/>
                    <a:pt x="13" y="47"/>
                    <a:pt x="13" y="47"/>
                  </a:cubicBezTo>
                  <a:cubicBezTo>
                    <a:pt x="13" y="47"/>
                    <a:pt x="14" y="46"/>
                    <a:pt x="14" y="45"/>
                  </a:cubicBezTo>
                  <a:cubicBezTo>
                    <a:pt x="13" y="45"/>
                    <a:pt x="13" y="46"/>
                    <a:pt x="1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9"/>
            <p:cNvSpPr>
              <a:spLocks noEditPoints="1"/>
            </p:cNvSpPr>
            <p:nvPr/>
          </p:nvSpPr>
          <p:spPr bwMode="auto">
            <a:xfrm>
              <a:off x="229" y="1695"/>
              <a:ext cx="1746" cy="1092"/>
            </a:xfrm>
            <a:custGeom>
              <a:avLst/>
              <a:gdLst>
                <a:gd name="T0" fmla="*/ 207 w 211"/>
                <a:gd name="T1" fmla="*/ 51 h 132"/>
                <a:gd name="T2" fmla="*/ 99 w 211"/>
                <a:gd name="T3" fmla="*/ 99 h 132"/>
                <a:gd name="T4" fmla="*/ 8 w 211"/>
                <a:gd name="T5" fmla="*/ 120 h 132"/>
                <a:gd name="T6" fmla="*/ 19 w 211"/>
                <a:gd name="T7" fmla="*/ 64 h 132"/>
                <a:gd name="T8" fmla="*/ 86 w 211"/>
                <a:gd name="T9" fmla="*/ 47 h 132"/>
                <a:gd name="T10" fmla="*/ 85 w 211"/>
                <a:gd name="T11" fmla="*/ 51 h 132"/>
                <a:gd name="T12" fmla="*/ 125 w 211"/>
                <a:gd name="T13" fmla="*/ 53 h 132"/>
                <a:gd name="T14" fmla="*/ 159 w 211"/>
                <a:gd name="T15" fmla="*/ 71 h 132"/>
                <a:gd name="T16" fmla="*/ 149 w 211"/>
                <a:gd name="T17" fmla="*/ 91 h 132"/>
                <a:gd name="T18" fmla="*/ 98 w 211"/>
                <a:gd name="T19" fmla="*/ 96 h 132"/>
                <a:gd name="T20" fmla="*/ 95 w 211"/>
                <a:gd name="T21" fmla="*/ 41 h 132"/>
                <a:gd name="T22" fmla="*/ 44 w 211"/>
                <a:gd name="T23" fmla="*/ 63 h 132"/>
                <a:gd name="T24" fmla="*/ 49 w 211"/>
                <a:gd name="T25" fmla="*/ 4 h 132"/>
                <a:gd name="T26" fmla="*/ 33 w 211"/>
                <a:gd name="T27" fmla="*/ 10 h 132"/>
                <a:gd name="T28" fmla="*/ 32 w 211"/>
                <a:gd name="T29" fmla="*/ 9 h 132"/>
                <a:gd name="T30" fmla="*/ 39 w 211"/>
                <a:gd name="T31" fmla="*/ 15 h 132"/>
                <a:gd name="T32" fmla="*/ 30 w 211"/>
                <a:gd name="T33" fmla="*/ 27 h 132"/>
                <a:gd name="T34" fmla="*/ 39 w 211"/>
                <a:gd name="T35" fmla="*/ 36 h 132"/>
                <a:gd name="T36" fmla="*/ 39 w 211"/>
                <a:gd name="T37" fmla="*/ 36 h 132"/>
                <a:gd name="T38" fmla="*/ 25 w 211"/>
                <a:gd name="T39" fmla="*/ 20 h 132"/>
                <a:gd name="T40" fmla="*/ 32 w 211"/>
                <a:gd name="T41" fmla="*/ 46 h 132"/>
                <a:gd name="T42" fmla="*/ 32 w 211"/>
                <a:gd name="T43" fmla="*/ 46 h 132"/>
                <a:gd name="T44" fmla="*/ 37 w 211"/>
                <a:gd name="T45" fmla="*/ 55 h 132"/>
                <a:gd name="T46" fmla="*/ 53 w 211"/>
                <a:gd name="T47" fmla="*/ 22 h 132"/>
                <a:gd name="T48" fmla="*/ 43 w 211"/>
                <a:gd name="T49" fmla="*/ 32 h 132"/>
                <a:gd name="T50" fmla="*/ 55 w 211"/>
                <a:gd name="T51" fmla="*/ 36 h 132"/>
                <a:gd name="T52" fmla="*/ 32 w 211"/>
                <a:gd name="T53" fmla="*/ 41 h 132"/>
                <a:gd name="T54" fmla="*/ 44 w 211"/>
                <a:gd name="T55" fmla="*/ 52 h 132"/>
                <a:gd name="T56" fmla="*/ 39 w 211"/>
                <a:gd name="T57" fmla="*/ 57 h 132"/>
                <a:gd name="T58" fmla="*/ 52 w 211"/>
                <a:gd name="T59" fmla="*/ 43 h 132"/>
                <a:gd name="T60" fmla="*/ 30 w 211"/>
                <a:gd name="T61" fmla="*/ 43 h 132"/>
                <a:gd name="T62" fmla="*/ 54 w 211"/>
                <a:gd name="T63" fmla="*/ 55 h 132"/>
                <a:gd name="T64" fmla="*/ 32 w 211"/>
                <a:gd name="T65" fmla="*/ 49 h 132"/>
                <a:gd name="T66" fmla="*/ 77 w 211"/>
                <a:gd name="T67" fmla="*/ 68 h 132"/>
                <a:gd name="T68" fmla="*/ 123 w 211"/>
                <a:gd name="T69" fmla="*/ 56 h 132"/>
                <a:gd name="T70" fmla="*/ 146 w 211"/>
                <a:gd name="T71" fmla="*/ 88 h 132"/>
                <a:gd name="T72" fmla="*/ 87 w 211"/>
                <a:gd name="T73" fmla="*/ 76 h 132"/>
                <a:gd name="T74" fmla="*/ 28 w 211"/>
                <a:gd name="T75" fmla="*/ 76 h 132"/>
                <a:gd name="T76" fmla="*/ 8 w 211"/>
                <a:gd name="T77" fmla="*/ 88 h 132"/>
                <a:gd name="T78" fmla="*/ 33 w 211"/>
                <a:gd name="T79" fmla="*/ 81 h 132"/>
                <a:gd name="T80" fmla="*/ 30 w 211"/>
                <a:gd name="T81" fmla="*/ 80 h 132"/>
                <a:gd name="T82" fmla="*/ 44 w 211"/>
                <a:gd name="T83" fmla="*/ 84 h 132"/>
                <a:gd name="T84" fmla="*/ 93 w 211"/>
                <a:gd name="T85" fmla="*/ 88 h 132"/>
                <a:gd name="T86" fmla="*/ 50 w 211"/>
                <a:gd name="T87" fmla="*/ 87 h 132"/>
                <a:gd name="T88" fmla="*/ 59 w 211"/>
                <a:gd name="T89" fmla="*/ 98 h 132"/>
                <a:gd name="T90" fmla="*/ 44 w 211"/>
                <a:gd name="T91" fmla="*/ 101 h 132"/>
                <a:gd name="T92" fmla="*/ 58 w 211"/>
                <a:gd name="T93" fmla="*/ 102 h 132"/>
                <a:gd name="T94" fmla="*/ 34 w 211"/>
                <a:gd name="T95" fmla="*/ 104 h 132"/>
                <a:gd name="T96" fmla="*/ 86 w 211"/>
                <a:gd name="T97" fmla="*/ 110 h 132"/>
                <a:gd name="T98" fmla="*/ 40 w 211"/>
                <a:gd name="T99" fmla="*/ 116 h 132"/>
                <a:gd name="T100" fmla="*/ 89 w 211"/>
                <a:gd name="T101" fmla="*/ 113 h 132"/>
                <a:gd name="T102" fmla="*/ 95 w 211"/>
                <a:gd name="T103" fmla="*/ 120 h 132"/>
                <a:gd name="T104" fmla="*/ 15 w 211"/>
                <a:gd name="T105" fmla="*/ 120 h 132"/>
                <a:gd name="T106" fmla="*/ 47 w 211"/>
                <a:gd name="T107" fmla="*/ 122 h 132"/>
                <a:gd name="T108" fmla="*/ 78 w 211"/>
                <a:gd name="T10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132">
                  <a:moveTo>
                    <a:pt x="61" y="35"/>
                  </a:moveTo>
                  <a:cubicBezTo>
                    <a:pt x="94" y="39"/>
                    <a:pt x="131" y="42"/>
                    <a:pt x="167" y="43"/>
                  </a:cubicBezTo>
                  <a:cubicBezTo>
                    <a:pt x="182" y="44"/>
                    <a:pt x="196" y="47"/>
                    <a:pt x="211" y="47"/>
                  </a:cubicBezTo>
                  <a:cubicBezTo>
                    <a:pt x="211" y="49"/>
                    <a:pt x="208" y="50"/>
                    <a:pt x="207" y="51"/>
                  </a:cubicBezTo>
                  <a:cubicBezTo>
                    <a:pt x="203" y="55"/>
                    <a:pt x="200" y="60"/>
                    <a:pt x="197" y="65"/>
                  </a:cubicBezTo>
                  <a:cubicBezTo>
                    <a:pt x="186" y="78"/>
                    <a:pt x="175" y="91"/>
                    <a:pt x="164" y="104"/>
                  </a:cubicBezTo>
                  <a:cubicBezTo>
                    <a:pt x="160" y="102"/>
                    <a:pt x="152" y="102"/>
                    <a:pt x="145" y="102"/>
                  </a:cubicBezTo>
                  <a:cubicBezTo>
                    <a:pt x="129" y="102"/>
                    <a:pt x="112" y="100"/>
                    <a:pt x="99" y="99"/>
                  </a:cubicBezTo>
                  <a:cubicBezTo>
                    <a:pt x="99" y="107"/>
                    <a:pt x="102" y="112"/>
                    <a:pt x="102" y="121"/>
                  </a:cubicBezTo>
                  <a:cubicBezTo>
                    <a:pt x="96" y="125"/>
                    <a:pt x="88" y="128"/>
                    <a:pt x="80" y="130"/>
                  </a:cubicBezTo>
                  <a:cubicBezTo>
                    <a:pt x="70" y="132"/>
                    <a:pt x="56" y="130"/>
                    <a:pt x="44" y="129"/>
                  </a:cubicBezTo>
                  <a:cubicBezTo>
                    <a:pt x="30" y="128"/>
                    <a:pt x="17" y="124"/>
                    <a:pt x="8" y="120"/>
                  </a:cubicBezTo>
                  <a:cubicBezTo>
                    <a:pt x="6" y="113"/>
                    <a:pt x="3" y="102"/>
                    <a:pt x="2" y="92"/>
                  </a:cubicBezTo>
                  <a:cubicBezTo>
                    <a:pt x="2" y="90"/>
                    <a:pt x="2" y="89"/>
                    <a:pt x="2" y="87"/>
                  </a:cubicBezTo>
                  <a:cubicBezTo>
                    <a:pt x="2" y="80"/>
                    <a:pt x="0" y="74"/>
                    <a:pt x="4" y="69"/>
                  </a:cubicBezTo>
                  <a:cubicBezTo>
                    <a:pt x="6" y="66"/>
                    <a:pt x="14" y="65"/>
                    <a:pt x="19" y="64"/>
                  </a:cubicBezTo>
                  <a:cubicBezTo>
                    <a:pt x="24" y="64"/>
                    <a:pt x="29" y="65"/>
                    <a:pt x="34" y="66"/>
                  </a:cubicBezTo>
                  <a:cubicBezTo>
                    <a:pt x="46" y="67"/>
                    <a:pt x="58" y="66"/>
                    <a:pt x="70" y="67"/>
                  </a:cubicBezTo>
                  <a:cubicBezTo>
                    <a:pt x="73" y="64"/>
                    <a:pt x="75" y="61"/>
                    <a:pt x="78" y="57"/>
                  </a:cubicBezTo>
                  <a:cubicBezTo>
                    <a:pt x="81" y="53"/>
                    <a:pt x="83" y="49"/>
                    <a:pt x="86" y="47"/>
                  </a:cubicBezTo>
                  <a:cubicBezTo>
                    <a:pt x="85" y="51"/>
                    <a:pt x="82" y="54"/>
                    <a:pt x="79" y="58"/>
                  </a:cubicBezTo>
                  <a:cubicBezTo>
                    <a:pt x="77" y="61"/>
                    <a:pt x="74" y="64"/>
                    <a:pt x="72" y="67"/>
                  </a:cubicBezTo>
                  <a:cubicBezTo>
                    <a:pt x="75" y="67"/>
                    <a:pt x="76" y="64"/>
                    <a:pt x="77" y="62"/>
                  </a:cubicBezTo>
                  <a:cubicBezTo>
                    <a:pt x="80" y="59"/>
                    <a:pt x="82" y="55"/>
                    <a:pt x="85" y="51"/>
                  </a:cubicBezTo>
                  <a:cubicBezTo>
                    <a:pt x="87" y="50"/>
                    <a:pt x="89" y="47"/>
                    <a:pt x="90" y="47"/>
                  </a:cubicBezTo>
                  <a:cubicBezTo>
                    <a:pt x="91" y="46"/>
                    <a:pt x="93" y="48"/>
                    <a:pt x="94" y="48"/>
                  </a:cubicBezTo>
                  <a:cubicBezTo>
                    <a:pt x="97" y="49"/>
                    <a:pt x="100" y="49"/>
                    <a:pt x="101" y="49"/>
                  </a:cubicBezTo>
                  <a:cubicBezTo>
                    <a:pt x="110" y="49"/>
                    <a:pt x="120" y="48"/>
                    <a:pt x="125" y="53"/>
                  </a:cubicBezTo>
                  <a:cubicBezTo>
                    <a:pt x="135" y="48"/>
                    <a:pt x="153" y="52"/>
                    <a:pt x="166" y="52"/>
                  </a:cubicBezTo>
                  <a:cubicBezTo>
                    <a:pt x="167" y="52"/>
                    <a:pt x="169" y="51"/>
                    <a:pt x="171" y="52"/>
                  </a:cubicBezTo>
                  <a:cubicBezTo>
                    <a:pt x="171" y="54"/>
                    <a:pt x="168" y="55"/>
                    <a:pt x="167" y="56"/>
                  </a:cubicBezTo>
                  <a:cubicBezTo>
                    <a:pt x="164" y="61"/>
                    <a:pt x="162" y="66"/>
                    <a:pt x="159" y="71"/>
                  </a:cubicBezTo>
                  <a:cubicBezTo>
                    <a:pt x="164" y="65"/>
                    <a:pt x="167" y="56"/>
                    <a:pt x="175" y="51"/>
                  </a:cubicBezTo>
                  <a:cubicBezTo>
                    <a:pt x="175" y="52"/>
                    <a:pt x="173" y="54"/>
                    <a:pt x="172" y="56"/>
                  </a:cubicBezTo>
                  <a:cubicBezTo>
                    <a:pt x="168" y="60"/>
                    <a:pt x="165" y="65"/>
                    <a:pt x="162" y="70"/>
                  </a:cubicBezTo>
                  <a:cubicBezTo>
                    <a:pt x="157" y="77"/>
                    <a:pt x="154" y="85"/>
                    <a:pt x="149" y="91"/>
                  </a:cubicBezTo>
                  <a:cubicBezTo>
                    <a:pt x="135" y="92"/>
                    <a:pt x="125" y="79"/>
                    <a:pt x="112" y="85"/>
                  </a:cubicBezTo>
                  <a:cubicBezTo>
                    <a:pt x="110" y="85"/>
                    <a:pt x="110" y="86"/>
                    <a:pt x="108" y="87"/>
                  </a:cubicBezTo>
                  <a:cubicBezTo>
                    <a:pt x="104" y="86"/>
                    <a:pt x="101" y="83"/>
                    <a:pt x="97" y="82"/>
                  </a:cubicBezTo>
                  <a:cubicBezTo>
                    <a:pt x="97" y="86"/>
                    <a:pt x="98" y="91"/>
                    <a:pt x="98" y="96"/>
                  </a:cubicBezTo>
                  <a:cubicBezTo>
                    <a:pt x="117" y="100"/>
                    <a:pt x="143" y="97"/>
                    <a:pt x="163" y="101"/>
                  </a:cubicBezTo>
                  <a:cubicBezTo>
                    <a:pt x="177" y="84"/>
                    <a:pt x="192" y="67"/>
                    <a:pt x="205" y="49"/>
                  </a:cubicBezTo>
                  <a:cubicBezTo>
                    <a:pt x="193" y="50"/>
                    <a:pt x="179" y="47"/>
                    <a:pt x="166" y="46"/>
                  </a:cubicBezTo>
                  <a:cubicBezTo>
                    <a:pt x="142" y="46"/>
                    <a:pt x="118" y="43"/>
                    <a:pt x="95" y="41"/>
                  </a:cubicBezTo>
                  <a:cubicBezTo>
                    <a:pt x="89" y="41"/>
                    <a:pt x="83" y="40"/>
                    <a:pt x="78" y="39"/>
                  </a:cubicBezTo>
                  <a:cubicBezTo>
                    <a:pt x="72" y="38"/>
                    <a:pt x="66" y="39"/>
                    <a:pt x="61" y="37"/>
                  </a:cubicBezTo>
                  <a:cubicBezTo>
                    <a:pt x="61" y="46"/>
                    <a:pt x="59" y="57"/>
                    <a:pt x="53" y="60"/>
                  </a:cubicBezTo>
                  <a:cubicBezTo>
                    <a:pt x="51" y="62"/>
                    <a:pt x="47" y="63"/>
                    <a:pt x="44" y="63"/>
                  </a:cubicBezTo>
                  <a:cubicBezTo>
                    <a:pt x="34" y="63"/>
                    <a:pt x="30" y="56"/>
                    <a:pt x="26" y="48"/>
                  </a:cubicBezTo>
                  <a:cubicBezTo>
                    <a:pt x="24" y="44"/>
                    <a:pt x="21" y="38"/>
                    <a:pt x="21" y="33"/>
                  </a:cubicBezTo>
                  <a:cubicBezTo>
                    <a:pt x="20" y="24"/>
                    <a:pt x="22" y="14"/>
                    <a:pt x="26" y="8"/>
                  </a:cubicBezTo>
                  <a:cubicBezTo>
                    <a:pt x="31" y="3"/>
                    <a:pt x="41" y="0"/>
                    <a:pt x="49" y="4"/>
                  </a:cubicBezTo>
                  <a:cubicBezTo>
                    <a:pt x="53" y="6"/>
                    <a:pt x="56" y="12"/>
                    <a:pt x="58" y="17"/>
                  </a:cubicBezTo>
                  <a:cubicBezTo>
                    <a:pt x="60" y="23"/>
                    <a:pt x="61" y="29"/>
                    <a:pt x="61" y="35"/>
                  </a:cubicBezTo>
                  <a:close/>
                  <a:moveTo>
                    <a:pt x="32" y="9"/>
                  </a:moveTo>
                  <a:cubicBezTo>
                    <a:pt x="33" y="9"/>
                    <a:pt x="33" y="9"/>
                    <a:pt x="33" y="10"/>
                  </a:cubicBezTo>
                  <a:cubicBezTo>
                    <a:pt x="30" y="15"/>
                    <a:pt x="28" y="21"/>
                    <a:pt x="27" y="27"/>
                  </a:cubicBezTo>
                  <a:cubicBezTo>
                    <a:pt x="29" y="21"/>
                    <a:pt x="32" y="14"/>
                    <a:pt x="34" y="9"/>
                  </a:cubicBezTo>
                  <a:cubicBezTo>
                    <a:pt x="35" y="8"/>
                    <a:pt x="36" y="7"/>
                    <a:pt x="36" y="6"/>
                  </a:cubicBezTo>
                  <a:cubicBezTo>
                    <a:pt x="35" y="7"/>
                    <a:pt x="33" y="7"/>
                    <a:pt x="32" y="9"/>
                  </a:cubicBezTo>
                  <a:close/>
                  <a:moveTo>
                    <a:pt x="31" y="33"/>
                  </a:moveTo>
                  <a:cubicBezTo>
                    <a:pt x="32" y="32"/>
                    <a:pt x="32" y="30"/>
                    <a:pt x="33" y="29"/>
                  </a:cubicBezTo>
                  <a:cubicBezTo>
                    <a:pt x="33" y="29"/>
                    <a:pt x="33" y="30"/>
                    <a:pt x="34" y="30"/>
                  </a:cubicBezTo>
                  <a:cubicBezTo>
                    <a:pt x="35" y="25"/>
                    <a:pt x="37" y="19"/>
                    <a:pt x="39" y="15"/>
                  </a:cubicBezTo>
                  <a:cubicBezTo>
                    <a:pt x="39" y="14"/>
                    <a:pt x="38" y="14"/>
                    <a:pt x="38" y="13"/>
                  </a:cubicBezTo>
                  <a:cubicBezTo>
                    <a:pt x="40" y="11"/>
                    <a:pt x="42" y="9"/>
                    <a:pt x="43" y="7"/>
                  </a:cubicBezTo>
                  <a:cubicBezTo>
                    <a:pt x="36" y="12"/>
                    <a:pt x="34" y="25"/>
                    <a:pt x="31" y="33"/>
                  </a:cubicBezTo>
                  <a:close/>
                  <a:moveTo>
                    <a:pt x="30" y="27"/>
                  </a:moveTo>
                  <a:cubicBezTo>
                    <a:pt x="32" y="22"/>
                    <a:pt x="34" y="17"/>
                    <a:pt x="36" y="12"/>
                  </a:cubicBezTo>
                  <a:cubicBezTo>
                    <a:pt x="36" y="12"/>
                    <a:pt x="36" y="11"/>
                    <a:pt x="36" y="11"/>
                  </a:cubicBezTo>
                  <a:cubicBezTo>
                    <a:pt x="34" y="16"/>
                    <a:pt x="31" y="21"/>
                    <a:pt x="30" y="27"/>
                  </a:cubicBezTo>
                  <a:close/>
                  <a:moveTo>
                    <a:pt x="39" y="36"/>
                  </a:moveTo>
                  <a:cubicBezTo>
                    <a:pt x="39" y="36"/>
                    <a:pt x="39" y="36"/>
                    <a:pt x="39" y="36"/>
                  </a:cubicBezTo>
                  <a:cubicBezTo>
                    <a:pt x="41" y="32"/>
                    <a:pt x="42" y="28"/>
                    <a:pt x="44" y="24"/>
                  </a:cubicBezTo>
                  <a:cubicBezTo>
                    <a:pt x="43" y="20"/>
                    <a:pt x="47" y="17"/>
                    <a:pt x="48" y="14"/>
                  </a:cubicBezTo>
                  <a:cubicBezTo>
                    <a:pt x="43" y="20"/>
                    <a:pt x="42" y="29"/>
                    <a:pt x="39" y="36"/>
                  </a:cubicBezTo>
                  <a:close/>
                  <a:moveTo>
                    <a:pt x="25" y="20"/>
                  </a:moveTo>
                  <a:cubicBezTo>
                    <a:pt x="25" y="19"/>
                    <a:pt x="26" y="17"/>
                    <a:pt x="25" y="17"/>
                  </a:cubicBezTo>
                  <a:cubicBezTo>
                    <a:pt x="23" y="23"/>
                    <a:pt x="23" y="32"/>
                    <a:pt x="25" y="37"/>
                  </a:cubicBezTo>
                  <a:cubicBezTo>
                    <a:pt x="24" y="33"/>
                    <a:pt x="24" y="25"/>
                    <a:pt x="25" y="20"/>
                  </a:cubicBezTo>
                  <a:close/>
                  <a:moveTo>
                    <a:pt x="46" y="24"/>
                  </a:moveTo>
                  <a:cubicBezTo>
                    <a:pt x="46" y="23"/>
                    <a:pt x="48" y="20"/>
                    <a:pt x="47" y="20"/>
                  </a:cubicBezTo>
                  <a:cubicBezTo>
                    <a:pt x="47" y="21"/>
                    <a:pt x="46" y="23"/>
                    <a:pt x="46" y="24"/>
                  </a:cubicBezTo>
                  <a:close/>
                  <a:moveTo>
                    <a:pt x="32" y="46"/>
                  </a:moveTo>
                  <a:cubicBezTo>
                    <a:pt x="33" y="47"/>
                    <a:pt x="33" y="45"/>
                    <a:pt x="33" y="45"/>
                  </a:cubicBezTo>
                  <a:cubicBezTo>
                    <a:pt x="36" y="39"/>
                    <a:pt x="38" y="33"/>
                    <a:pt x="40" y="27"/>
                  </a:cubicBezTo>
                  <a:cubicBezTo>
                    <a:pt x="41" y="25"/>
                    <a:pt x="42" y="22"/>
                    <a:pt x="41" y="20"/>
                  </a:cubicBezTo>
                  <a:cubicBezTo>
                    <a:pt x="38" y="29"/>
                    <a:pt x="35" y="37"/>
                    <a:pt x="32" y="46"/>
                  </a:cubicBezTo>
                  <a:close/>
                  <a:moveTo>
                    <a:pt x="50" y="22"/>
                  </a:moveTo>
                  <a:cubicBezTo>
                    <a:pt x="50" y="21"/>
                    <a:pt x="50" y="21"/>
                    <a:pt x="50" y="22"/>
                  </a:cubicBezTo>
                  <a:cubicBezTo>
                    <a:pt x="45" y="29"/>
                    <a:pt x="43" y="39"/>
                    <a:pt x="39" y="46"/>
                  </a:cubicBezTo>
                  <a:cubicBezTo>
                    <a:pt x="38" y="49"/>
                    <a:pt x="36" y="52"/>
                    <a:pt x="37" y="55"/>
                  </a:cubicBezTo>
                  <a:cubicBezTo>
                    <a:pt x="40" y="43"/>
                    <a:pt x="47" y="34"/>
                    <a:pt x="50" y="22"/>
                  </a:cubicBezTo>
                  <a:close/>
                  <a:moveTo>
                    <a:pt x="50" y="28"/>
                  </a:moveTo>
                  <a:cubicBezTo>
                    <a:pt x="50" y="30"/>
                    <a:pt x="51" y="28"/>
                    <a:pt x="51" y="27"/>
                  </a:cubicBezTo>
                  <a:cubicBezTo>
                    <a:pt x="52" y="25"/>
                    <a:pt x="53" y="24"/>
                    <a:pt x="53" y="22"/>
                  </a:cubicBezTo>
                  <a:cubicBezTo>
                    <a:pt x="51" y="24"/>
                    <a:pt x="51" y="27"/>
                    <a:pt x="50" y="28"/>
                  </a:cubicBezTo>
                  <a:close/>
                  <a:moveTo>
                    <a:pt x="43" y="32"/>
                  </a:moveTo>
                  <a:cubicBezTo>
                    <a:pt x="43" y="30"/>
                    <a:pt x="45" y="28"/>
                    <a:pt x="45" y="26"/>
                  </a:cubicBezTo>
                  <a:cubicBezTo>
                    <a:pt x="44" y="28"/>
                    <a:pt x="43" y="30"/>
                    <a:pt x="43" y="32"/>
                  </a:cubicBezTo>
                  <a:close/>
                  <a:moveTo>
                    <a:pt x="53" y="29"/>
                  </a:moveTo>
                  <a:cubicBezTo>
                    <a:pt x="54" y="29"/>
                    <a:pt x="54" y="27"/>
                    <a:pt x="54" y="27"/>
                  </a:cubicBezTo>
                  <a:cubicBezTo>
                    <a:pt x="54" y="28"/>
                    <a:pt x="53" y="28"/>
                    <a:pt x="53" y="29"/>
                  </a:cubicBezTo>
                  <a:close/>
                  <a:moveTo>
                    <a:pt x="55" y="36"/>
                  </a:moveTo>
                  <a:cubicBezTo>
                    <a:pt x="56" y="35"/>
                    <a:pt x="56" y="32"/>
                    <a:pt x="55" y="32"/>
                  </a:cubicBezTo>
                  <a:cubicBezTo>
                    <a:pt x="55" y="33"/>
                    <a:pt x="54" y="35"/>
                    <a:pt x="55" y="36"/>
                  </a:cubicBezTo>
                  <a:close/>
                  <a:moveTo>
                    <a:pt x="33" y="36"/>
                  </a:moveTo>
                  <a:cubicBezTo>
                    <a:pt x="33" y="38"/>
                    <a:pt x="31" y="39"/>
                    <a:pt x="32" y="41"/>
                  </a:cubicBezTo>
                  <a:cubicBezTo>
                    <a:pt x="32" y="39"/>
                    <a:pt x="33" y="37"/>
                    <a:pt x="33" y="36"/>
                  </a:cubicBezTo>
                  <a:close/>
                  <a:moveTo>
                    <a:pt x="44" y="52"/>
                  </a:moveTo>
                  <a:cubicBezTo>
                    <a:pt x="48" y="48"/>
                    <a:pt x="50" y="41"/>
                    <a:pt x="52" y="36"/>
                  </a:cubicBezTo>
                  <a:cubicBezTo>
                    <a:pt x="49" y="41"/>
                    <a:pt x="47" y="47"/>
                    <a:pt x="44" y="52"/>
                  </a:cubicBezTo>
                  <a:close/>
                  <a:moveTo>
                    <a:pt x="44" y="42"/>
                  </a:moveTo>
                  <a:cubicBezTo>
                    <a:pt x="45" y="41"/>
                    <a:pt x="47" y="38"/>
                    <a:pt x="46" y="38"/>
                  </a:cubicBezTo>
                  <a:cubicBezTo>
                    <a:pt x="44" y="43"/>
                    <a:pt x="41" y="48"/>
                    <a:pt x="40" y="52"/>
                  </a:cubicBezTo>
                  <a:cubicBezTo>
                    <a:pt x="39" y="54"/>
                    <a:pt x="38" y="56"/>
                    <a:pt x="39" y="57"/>
                  </a:cubicBezTo>
                  <a:cubicBezTo>
                    <a:pt x="40" y="52"/>
                    <a:pt x="42" y="46"/>
                    <a:pt x="44" y="42"/>
                  </a:cubicBezTo>
                  <a:close/>
                  <a:moveTo>
                    <a:pt x="52" y="43"/>
                  </a:moveTo>
                  <a:cubicBezTo>
                    <a:pt x="53" y="42"/>
                    <a:pt x="54" y="40"/>
                    <a:pt x="54" y="40"/>
                  </a:cubicBezTo>
                  <a:cubicBezTo>
                    <a:pt x="54" y="41"/>
                    <a:pt x="52" y="42"/>
                    <a:pt x="52" y="43"/>
                  </a:cubicBezTo>
                  <a:close/>
                  <a:moveTo>
                    <a:pt x="30" y="43"/>
                  </a:moveTo>
                  <a:cubicBezTo>
                    <a:pt x="30" y="44"/>
                    <a:pt x="30" y="45"/>
                    <a:pt x="31" y="46"/>
                  </a:cubicBezTo>
                  <a:cubicBezTo>
                    <a:pt x="30" y="45"/>
                    <a:pt x="32" y="42"/>
                    <a:pt x="31" y="42"/>
                  </a:cubicBezTo>
                  <a:cubicBezTo>
                    <a:pt x="31" y="43"/>
                    <a:pt x="30" y="43"/>
                    <a:pt x="30" y="43"/>
                  </a:cubicBezTo>
                  <a:close/>
                  <a:moveTo>
                    <a:pt x="52" y="51"/>
                  </a:moveTo>
                  <a:cubicBezTo>
                    <a:pt x="53" y="50"/>
                    <a:pt x="54" y="47"/>
                    <a:pt x="54" y="45"/>
                  </a:cubicBezTo>
                  <a:cubicBezTo>
                    <a:pt x="53" y="47"/>
                    <a:pt x="52" y="49"/>
                    <a:pt x="52" y="51"/>
                  </a:cubicBezTo>
                  <a:close/>
                  <a:moveTo>
                    <a:pt x="54" y="55"/>
                  </a:moveTo>
                  <a:cubicBezTo>
                    <a:pt x="56" y="52"/>
                    <a:pt x="57" y="49"/>
                    <a:pt x="57" y="46"/>
                  </a:cubicBezTo>
                  <a:cubicBezTo>
                    <a:pt x="56" y="49"/>
                    <a:pt x="53" y="52"/>
                    <a:pt x="54" y="55"/>
                  </a:cubicBezTo>
                  <a:close/>
                  <a:moveTo>
                    <a:pt x="31" y="48"/>
                  </a:moveTo>
                  <a:cubicBezTo>
                    <a:pt x="31" y="48"/>
                    <a:pt x="31" y="49"/>
                    <a:pt x="32" y="49"/>
                  </a:cubicBezTo>
                  <a:cubicBezTo>
                    <a:pt x="32" y="49"/>
                    <a:pt x="32" y="48"/>
                    <a:pt x="32" y="47"/>
                  </a:cubicBezTo>
                  <a:cubicBezTo>
                    <a:pt x="32" y="47"/>
                    <a:pt x="32" y="48"/>
                    <a:pt x="31" y="48"/>
                  </a:cubicBezTo>
                  <a:close/>
                  <a:moveTo>
                    <a:pt x="91" y="49"/>
                  </a:moveTo>
                  <a:cubicBezTo>
                    <a:pt x="86" y="55"/>
                    <a:pt x="81" y="61"/>
                    <a:pt x="77" y="68"/>
                  </a:cubicBezTo>
                  <a:cubicBezTo>
                    <a:pt x="82" y="68"/>
                    <a:pt x="87" y="68"/>
                    <a:pt x="91" y="70"/>
                  </a:cubicBezTo>
                  <a:cubicBezTo>
                    <a:pt x="94" y="72"/>
                    <a:pt x="95" y="76"/>
                    <a:pt x="97" y="79"/>
                  </a:cubicBezTo>
                  <a:cubicBezTo>
                    <a:pt x="101" y="80"/>
                    <a:pt x="104" y="82"/>
                    <a:pt x="107" y="84"/>
                  </a:cubicBezTo>
                  <a:cubicBezTo>
                    <a:pt x="112" y="74"/>
                    <a:pt x="117" y="64"/>
                    <a:pt x="123" y="56"/>
                  </a:cubicBezTo>
                  <a:cubicBezTo>
                    <a:pt x="117" y="48"/>
                    <a:pt x="100" y="52"/>
                    <a:pt x="91" y="49"/>
                  </a:cubicBezTo>
                  <a:close/>
                  <a:moveTo>
                    <a:pt x="125" y="56"/>
                  </a:moveTo>
                  <a:cubicBezTo>
                    <a:pt x="121" y="65"/>
                    <a:pt x="115" y="73"/>
                    <a:pt x="112" y="82"/>
                  </a:cubicBezTo>
                  <a:cubicBezTo>
                    <a:pt x="126" y="78"/>
                    <a:pt x="134" y="87"/>
                    <a:pt x="146" y="88"/>
                  </a:cubicBezTo>
                  <a:cubicBezTo>
                    <a:pt x="152" y="78"/>
                    <a:pt x="157" y="66"/>
                    <a:pt x="163" y="57"/>
                  </a:cubicBezTo>
                  <a:cubicBezTo>
                    <a:pt x="164" y="56"/>
                    <a:pt x="165" y="56"/>
                    <a:pt x="164" y="55"/>
                  </a:cubicBezTo>
                  <a:cubicBezTo>
                    <a:pt x="150" y="55"/>
                    <a:pt x="136" y="50"/>
                    <a:pt x="125" y="56"/>
                  </a:cubicBezTo>
                  <a:close/>
                  <a:moveTo>
                    <a:pt x="87" y="76"/>
                  </a:moveTo>
                  <a:cubicBezTo>
                    <a:pt x="88" y="76"/>
                    <a:pt x="88" y="76"/>
                    <a:pt x="89" y="76"/>
                  </a:cubicBezTo>
                  <a:cubicBezTo>
                    <a:pt x="89" y="75"/>
                    <a:pt x="87" y="76"/>
                    <a:pt x="87" y="76"/>
                  </a:cubicBezTo>
                  <a:close/>
                  <a:moveTo>
                    <a:pt x="31" y="77"/>
                  </a:moveTo>
                  <a:cubicBezTo>
                    <a:pt x="30" y="77"/>
                    <a:pt x="29" y="77"/>
                    <a:pt x="28" y="76"/>
                  </a:cubicBezTo>
                  <a:cubicBezTo>
                    <a:pt x="28" y="78"/>
                    <a:pt x="30" y="77"/>
                    <a:pt x="31" y="77"/>
                  </a:cubicBezTo>
                  <a:close/>
                  <a:moveTo>
                    <a:pt x="8" y="88"/>
                  </a:moveTo>
                  <a:cubicBezTo>
                    <a:pt x="12" y="85"/>
                    <a:pt x="17" y="81"/>
                    <a:pt x="20" y="77"/>
                  </a:cubicBezTo>
                  <a:cubicBezTo>
                    <a:pt x="16" y="81"/>
                    <a:pt x="10" y="84"/>
                    <a:pt x="8" y="88"/>
                  </a:cubicBezTo>
                  <a:close/>
                  <a:moveTo>
                    <a:pt x="79" y="79"/>
                  </a:moveTo>
                  <a:cubicBezTo>
                    <a:pt x="82" y="78"/>
                    <a:pt x="79" y="78"/>
                    <a:pt x="78" y="79"/>
                  </a:cubicBezTo>
                  <a:cubicBezTo>
                    <a:pt x="79" y="79"/>
                    <a:pt x="79" y="79"/>
                    <a:pt x="79" y="79"/>
                  </a:cubicBezTo>
                  <a:close/>
                  <a:moveTo>
                    <a:pt x="33" y="81"/>
                  </a:moveTo>
                  <a:cubicBezTo>
                    <a:pt x="36" y="81"/>
                    <a:pt x="41" y="80"/>
                    <a:pt x="44" y="80"/>
                  </a:cubicBezTo>
                  <a:cubicBezTo>
                    <a:pt x="40" y="80"/>
                    <a:pt x="36" y="80"/>
                    <a:pt x="33" y="81"/>
                  </a:cubicBezTo>
                  <a:close/>
                  <a:moveTo>
                    <a:pt x="28" y="81"/>
                  </a:moveTo>
                  <a:cubicBezTo>
                    <a:pt x="29" y="81"/>
                    <a:pt x="29" y="81"/>
                    <a:pt x="30" y="80"/>
                  </a:cubicBezTo>
                  <a:cubicBezTo>
                    <a:pt x="29" y="80"/>
                    <a:pt x="28" y="81"/>
                    <a:pt x="28" y="81"/>
                  </a:cubicBezTo>
                  <a:close/>
                  <a:moveTo>
                    <a:pt x="44" y="84"/>
                  </a:moveTo>
                  <a:cubicBezTo>
                    <a:pt x="47" y="84"/>
                    <a:pt x="49" y="83"/>
                    <a:pt x="52" y="82"/>
                  </a:cubicBezTo>
                  <a:cubicBezTo>
                    <a:pt x="49" y="83"/>
                    <a:pt x="46" y="83"/>
                    <a:pt x="44" y="84"/>
                  </a:cubicBezTo>
                  <a:close/>
                  <a:moveTo>
                    <a:pt x="13" y="96"/>
                  </a:moveTo>
                  <a:cubicBezTo>
                    <a:pt x="16" y="92"/>
                    <a:pt x="22" y="89"/>
                    <a:pt x="24" y="85"/>
                  </a:cubicBezTo>
                  <a:cubicBezTo>
                    <a:pt x="21" y="89"/>
                    <a:pt x="16" y="93"/>
                    <a:pt x="13" y="96"/>
                  </a:cubicBezTo>
                  <a:close/>
                  <a:moveTo>
                    <a:pt x="93" y="88"/>
                  </a:moveTo>
                  <a:cubicBezTo>
                    <a:pt x="92" y="88"/>
                    <a:pt x="93" y="86"/>
                    <a:pt x="92" y="86"/>
                  </a:cubicBezTo>
                  <a:cubicBezTo>
                    <a:pt x="92" y="87"/>
                    <a:pt x="92" y="89"/>
                    <a:pt x="93" y="88"/>
                  </a:cubicBezTo>
                  <a:close/>
                  <a:moveTo>
                    <a:pt x="42" y="88"/>
                  </a:moveTo>
                  <a:cubicBezTo>
                    <a:pt x="45" y="89"/>
                    <a:pt x="48" y="87"/>
                    <a:pt x="50" y="87"/>
                  </a:cubicBezTo>
                  <a:cubicBezTo>
                    <a:pt x="48" y="87"/>
                    <a:pt x="44" y="87"/>
                    <a:pt x="42" y="88"/>
                  </a:cubicBezTo>
                  <a:close/>
                  <a:moveTo>
                    <a:pt x="59" y="98"/>
                  </a:moveTo>
                  <a:cubicBezTo>
                    <a:pt x="66" y="97"/>
                    <a:pt x="72" y="96"/>
                    <a:pt x="78" y="95"/>
                  </a:cubicBezTo>
                  <a:cubicBezTo>
                    <a:pt x="72" y="96"/>
                    <a:pt x="63" y="95"/>
                    <a:pt x="59" y="98"/>
                  </a:cubicBezTo>
                  <a:close/>
                  <a:moveTo>
                    <a:pt x="44" y="101"/>
                  </a:moveTo>
                  <a:cubicBezTo>
                    <a:pt x="40" y="104"/>
                    <a:pt x="37" y="107"/>
                    <a:pt x="35" y="110"/>
                  </a:cubicBezTo>
                  <a:cubicBezTo>
                    <a:pt x="38" y="108"/>
                    <a:pt x="41" y="106"/>
                    <a:pt x="44" y="104"/>
                  </a:cubicBezTo>
                  <a:cubicBezTo>
                    <a:pt x="44" y="103"/>
                    <a:pt x="44" y="102"/>
                    <a:pt x="44" y="101"/>
                  </a:cubicBezTo>
                  <a:cubicBezTo>
                    <a:pt x="47" y="101"/>
                    <a:pt x="49" y="98"/>
                    <a:pt x="52" y="99"/>
                  </a:cubicBezTo>
                  <a:cubicBezTo>
                    <a:pt x="52" y="99"/>
                    <a:pt x="54" y="98"/>
                    <a:pt x="54" y="98"/>
                  </a:cubicBezTo>
                  <a:cubicBezTo>
                    <a:pt x="49" y="98"/>
                    <a:pt x="46" y="99"/>
                    <a:pt x="44" y="101"/>
                  </a:cubicBezTo>
                  <a:close/>
                  <a:moveTo>
                    <a:pt x="58" y="102"/>
                  </a:moveTo>
                  <a:cubicBezTo>
                    <a:pt x="64" y="101"/>
                    <a:pt x="73" y="101"/>
                    <a:pt x="79" y="100"/>
                  </a:cubicBezTo>
                  <a:cubicBezTo>
                    <a:pt x="72" y="100"/>
                    <a:pt x="63" y="100"/>
                    <a:pt x="58" y="102"/>
                  </a:cubicBezTo>
                  <a:close/>
                  <a:moveTo>
                    <a:pt x="30" y="107"/>
                  </a:moveTo>
                  <a:cubicBezTo>
                    <a:pt x="31" y="107"/>
                    <a:pt x="33" y="106"/>
                    <a:pt x="34" y="104"/>
                  </a:cubicBezTo>
                  <a:cubicBezTo>
                    <a:pt x="36" y="103"/>
                    <a:pt x="38" y="102"/>
                    <a:pt x="39" y="101"/>
                  </a:cubicBezTo>
                  <a:cubicBezTo>
                    <a:pt x="35" y="102"/>
                    <a:pt x="34" y="106"/>
                    <a:pt x="30" y="107"/>
                  </a:cubicBezTo>
                  <a:close/>
                  <a:moveTo>
                    <a:pt x="84" y="110"/>
                  </a:moveTo>
                  <a:cubicBezTo>
                    <a:pt x="85" y="110"/>
                    <a:pt x="86" y="110"/>
                    <a:pt x="86" y="110"/>
                  </a:cubicBezTo>
                  <a:cubicBezTo>
                    <a:pt x="86" y="110"/>
                    <a:pt x="87" y="109"/>
                    <a:pt x="86" y="109"/>
                  </a:cubicBezTo>
                  <a:cubicBezTo>
                    <a:pt x="86" y="110"/>
                    <a:pt x="84" y="109"/>
                    <a:pt x="84" y="110"/>
                  </a:cubicBezTo>
                  <a:close/>
                  <a:moveTo>
                    <a:pt x="45" y="114"/>
                  </a:moveTo>
                  <a:cubicBezTo>
                    <a:pt x="43" y="114"/>
                    <a:pt x="39" y="113"/>
                    <a:pt x="40" y="116"/>
                  </a:cubicBezTo>
                  <a:cubicBezTo>
                    <a:pt x="41" y="117"/>
                    <a:pt x="44" y="116"/>
                    <a:pt x="45" y="115"/>
                  </a:cubicBezTo>
                  <a:cubicBezTo>
                    <a:pt x="56" y="113"/>
                    <a:pt x="68" y="112"/>
                    <a:pt x="80" y="112"/>
                  </a:cubicBezTo>
                  <a:cubicBezTo>
                    <a:pt x="68" y="110"/>
                    <a:pt x="55" y="112"/>
                    <a:pt x="45" y="114"/>
                  </a:cubicBezTo>
                  <a:close/>
                  <a:moveTo>
                    <a:pt x="89" y="113"/>
                  </a:moveTo>
                  <a:cubicBezTo>
                    <a:pt x="89" y="113"/>
                    <a:pt x="89" y="113"/>
                    <a:pt x="89" y="112"/>
                  </a:cubicBezTo>
                  <a:cubicBezTo>
                    <a:pt x="89" y="112"/>
                    <a:pt x="88" y="112"/>
                    <a:pt x="88" y="112"/>
                  </a:cubicBezTo>
                  <a:cubicBezTo>
                    <a:pt x="88" y="113"/>
                    <a:pt x="88" y="113"/>
                    <a:pt x="89" y="113"/>
                  </a:cubicBezTo>
                  <a:close/>
                  <a:moveTo>
                    <a:pt x="95" y="120"/>
                  </a:moveTo>
                  <a:cubicBezTo>
                    <a:pt x="97" y="120"/>
                    <a:pt x="97" y="119"/>
                    <a:pt x="98" y="119"/>
                  </a:cubicBezTo>
                  <a:cubicBezTo>
                    <a:pt x="97" y="117"/>
                    <a:pt x="97" y="115"/>
                    <a:pt x="97" y="114"/>
                  </a:cubicBezTo>
                  <a:cubicBezTo>
                    <a:pt x="96" y="115"/>
                    <a:pt x="95" y="117"/>
                    <a:pt x="95" y="120"/>
                  </a:cubicBezTo>
                  <a:close/>
                  <a:moveTo>
                    <a:pt x="15" y="120"/>
                  </a:moveTo>
                  <a:cubicBezTo>
                    <a:pt x="15" y="120"/>
                    <a:pt x="14" y="119"/>
                    <a:pt x="13" y="119"/>
                  </a:cubicBezTo>
                  <a:cubicBezTo>
                    <a:pt x="13" y="120"/>
                    <a:pt x="15" y="120"/>
                    <a:pt x="15" y="120"/>
                  </a:cubicBezTo>
                  <a:close/>
                  <a:moveTo>
                    <a:pt x="52" y="122"/>
                  </a:moveTo>
                  <a:cubicBezTo>
                    <a:pt x="50" y="122"/>
                    <a:pt x="49" y="122"/>
                    <a:pt x="47" y="122"/>
                  </a:cubicBezTo>
                  <a:cubicBezTo>
                    <a:pt x="48" y="123"/>
                    <a:pt x="51" y="123"/>
                    <a:pt x="52" y="122"/>
                  </a:cubicBezTo>
                  <a:close/>
                  <a:moveTo>
                    <a:pt x="78" y="127"/>
                  </a:moveTo>
                  <a:cubicBezTo>
                    <a:pt x="74" y="127"/>
                    <a:pt x="67" y="126"/>
                    <a:pt x="62" y="127"/>
                  </a:cubicBezTo>
                  <a:cubicBezTo>
                    <a:pt x="68" y="127"/>
                    <a:pt x="73" y="128"/>
                    <a:pt x="7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地牢构成要素其一</a:t>
            </a:r>
          </a:p>
        </p:txBody>
      </p:sp>
      <p:sp>
        <p:nvSpPr>
          <p:cNvPr id="17" name="Freeform 6"/>
          <p:cNvSpPr>
            <a:spLocks noEditPoints="1"/>
          </p:cNvSpPr>
          <p:nvPr/>
        </p:nvSpPr>
        <p:spPr bwMode="auto">
          <a:xfrm>
            <a:off x="815619" y="2999706"/>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7"/>
          <p:cNvSpPr>
            <a:spLocks noEditPoints="1"/>
          </p:cNvSpPr>
          <p:nvPr/>
        </p:nvSpPr>
        <p:spPr bwMode="auto">
          <a:xfrm>
            <a:off x="3656701" y="2999706"/>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2600270" y="4268567"/>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陷阱</a:t>
            </a:r>
          </a:p>
        </p:txBody>
      </p:sp>
      <p:sp>
        <p:nvSpPr>
          <p:cNvPr id="22" name="TextBox 177"/>
          <p:cNvSpPr txBox="1"/>
          <p:nvPr/>
        </p:nvSpPr>
        <p:spPr>
          <a:xfrm>
            <a:off x="2641027" y="4729946"/>
            <a:ext cx="3520472"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一种可以布置在地牢房间与走廊中的装置，拥有生命、攻击力、防御力、速度等属性，按照速度以回合制进行行动。陷阱可以被探险队通过攻击摧毁或者暂时禁用。</a:t>
            </a:r>
          </a:p>
        </p:txBody>
      </p:sp>
      <p:sp>
        <p:nvSpPr>
          <p:cNvPr id="24" name="TextBox 176"/>
          <p:cNvSpPr txBox="1"/>
          <p:nvPr/>
        </p:nvSpPr>
        <p:spPr>
          <a:xfrm>
            <a:off x="9056567" y="417150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生态</a:t>
            </a:r>
          </a:p>
        </p:txBody>
      </p:sp>
      <p:sp>
        <p:nvSpPr>
          <p:cNvPr id="25" name="TextBox 177"/>
          <p:cNvSpPr txBox="1"/>
          <p:nvPr/>
        </p:nvSpPr>
        <p:spPr>
          <a:xfrm>
            <a:off x="8472264" y="4570317"/>
            <a:ext cx="3719736" cy="204306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地牢中玩家无法控制的部分事件与生物被称为地牢的生态</a:t>
            </a:r>
            <a:r>
              <a:rPr lang="en-US" altLang="zh-CN" sz="1400" dirty="0">
                <a:solidFill>
                  <a:schemeClr val="tx1">
                    <a:lumMod val="50000"/>
                    <a:lumOff val="50000"/>
                  </a:schemeClr>
                </a:solidFill>
                <a:latin typeface="+mn-lt"/>
                <a:cs typeface="+mn-ea"/>
                <a:sym typeface="+mn-lt"/>
              </a:rPr>
              <a:t>,</a:t>
            </a:r>
            <a:r>
              <a:rPr lang="zh-CN" altLang="en-US" sz="1400" dirty="0">
                <a:solidFill>
                  <a:schemeClr val="tx1">
                    <a:lumMod val="50000"/>
                    <a:lumOff val="50000"/>
                  </a:schemeClr>
                </a:solidFill>
                <a:latin typeface="+mn-lt"/>
                <a:cs typeface="+mn-ea"/>
                <a:sym typeface="+mn-lt"/>
              </a:rPr>
              <a:t>玩家可以通过某种方式利用这些玩法元素。建造阶段开始前，系统会</a:t>
            </a:r>
            <a:r>
              <a:rPr lang="zh-CN" altLang="en-US" sz="1400" b="1" dirty="0">
                <a:solidFill>
                  <a:schemeClr val="tx1">
                    <a:lumMod val="50000"/>
                    <a:lumOff val="50000"/>
                  </a:schemeClr>
                </a:solidFill>
                <a:latin typeface="+mn-lt"/>
                <a:cs typeface="+mn-ea"/>
                <a:sym typeface="+mn-lt"/>
              </a:rPr>
              <a:t>随机触发事件</a:t>
            </a:r>
            <a:r>
              <a:rPr lang="zh-CN" altLang="en-US" sz="1400" dirty="0">
                <a:solidFill>
                  <a:schemeClr val="tx1">
                    <a:lumMod val="50000"/>
                    <a:lumOff val="50000"/>
                  </a:schemeClr>
                </a:solidFill>
                <a:latin typeface="+mn-lt"/>
                <a:cs typeface="+mn-ea"/>
                <a:sym typeface="+mn-lt"/>
              </a:rPr>
              <a:t>，部分事件会带来</a:t>
            </a:r>
            <a:r>
              <a:rPr lang="zh-CN" altLang="en-US" sz="1400" b="1" dirty="0">
                <a:solidFill>
                  <a:schemeClr val="tx1">
                    <a:lumMod val="50000"/>
                    <a:lumOff val="50000"/>
                  </a:schemeClr>
                </a:solidFill>
                <a:latin typeface="+mn-lt"/>
                <a:cs typeface="+mn-ea"/>
                <a:sym typeface="+mn-lt"/>
              </a:rPr>
              <a:t>中立生物</a:t>
            </a:r>
            <a:r>
              <a:rPr lang="zh-CN" altLang="en-US" sz="1400" dirty="0">
                <a:solidFill>
                  <a:schemeClr val="tx1">
                    <a:lumMod val="50000"/>
                    <a:lumOff val="50000"/>
                  </a:schemeClr>
                </a:solidFill>
                <a:latin typeface="+mn-lt"/>
                <a:cs typeface="+mn-ea"/>
                <a:sym typeface="+mn-lt"/>
              </a:rPr>
              <a:t>。中立生物有一定的行动逻辑，会攻击玩家的怪物与探险队。同时，不同中立生物之间也会有特殊的交互机制。</a:t>
            </a:r>
          </a:p>
        </p:txBody>
      </p:sp>
      <p:sp>
        <p:nvSpPr>
          <p:cNvPr id="27" name="TextBox 176"/>
          <p:cNvSpPr txBox="1"/>
          <p:nvPr/>
        </p:nvSpPr>
        <p:spPr>
          <a:xfrm>
            <a:off x="335360" y="634614"/>
            <a:ext cx="244827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迷宫</a:t>
            </a:r>
          </a:p>
        </p:txBody>
      </p:sp>
      <p:sp>
        <p:nvSpPr>
          <p:cNvPr id="28" name="TextBox 177"/>
          <p:cNvSpPr txBox="1"/>
          <p:nvPr/>
        </p:nvSpPr>
        <p:spPr>
          <a:xfrm>
            <a:off x="156684" y="1722050"/>
            <a:ext cx="323018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地牢中一个区域内的走廊与房间的组合。一个迷宫会有一个</a:t>
            </a:r>
            <a:r>
              <a:rPr lang="zh-CN" altLang="en-US" sz="1400" b="1" dirty="0">
                <a:solidFill>
                  <a:schemeClr val="tx1">
                    <a:lumMod val="50000"/>
                    <a:lumOff val="50000"/>
                  </a:schemeClr>
                </a:solidFill>
                <a:latin typeface="+mn-lt"/>
                <a:cs typeface="+mn-ea"/>
                <a:sym typeface="+mn-lt"/>
              </a:rPr>
              <a:t>入口</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终点</a:t>
            </a:r>
            <a:r>
              <a:rPr lang="zh-CN" altLang="en-US" sz="1400" dirty="0">
                <a:solidFill>
                  <a:schemeClr val="tx1">
                    <a:lumMod val="50000"/>
                    <a:lumOff val="50000"/>
                  </a:schemeClr>
                </a:solidFill>
                <a:latin typeface="+mn-lt"/>
                <a:cs typeface="+mn-ea"/>
                <a:sym typeface="+mn-lt"/>
              </a:rPr>
              <a:t>。终点可以是通往下一个区域的出口，也可以是地牢核心。</a:t>
            </a:r>
          </a:p>
        </p:txBody>
      </p:sp>
      <p:sp>
        <p:nvSpPr>
          <p:cNvPr id="30" name="TextBox 176"/>
          <p:cNvSpPr txBox="1"/>
          <p:nvPr/>
        </p:nvSpPr>
        <p:spPr>
          <a:xfrm>
            <a:off x="5401032" y="634614"/>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怪物</a:t>
            </a:r>
          </a:p>
        </p:txBody>
      </p:sp>
      <p:sp>
        <p:nvSpPr>
          <p:cNvPr id="31" name="TextBox 177"/>
          <p:cNvSpPr txBox="1"/>
          <p:nvPr/>
        </p:nvSpPr>
        <p:spPr>
          <a:xfrm>
            <a:off x="5464956" y="1238775"/>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属于玩家的可操作单位，拥有一定的行动逻辑，会执行玩家的指令（任务）。怪物拥有生命、攻击力、防御力、速度等属性，按照速度以回合制进行行动。当被击杀后，用于召唤怪物的材料会作为战利品掉落，会被探险者收集。</a:t>
            </a:r>
          </a:p>
        </p:txBody>
      </p:sp>
      <p:pic>
        <p:nvPicPr>
          <p:cNvPr id="2" name="Picture 2" descr="游戏王-迷宫兄弟卡组 - 哔哩哔哩">
            <a:extLst>
              <a:ext uri="{FF2B5EF4-FFF2-40B4-BE49-F238E27FC236}">
                <a16:creationId xmlns:a16="http://schemas.microsoft.com/office/drawing/2014/main" id="{596E7F48-D3F8-706E-57F4-6FF07C6E03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89" y="4303364"/>
            <a:ext cx="1623250" cy="23493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游戏王，陷阱 的图像结果">
            <a:extLst>
              <a:ext uri="{FF2B5EF4-FFF2-40B4-BE49-F238E27FC236}">
                <a16:creationId xmlns:a16="http://schemas.microsoft.com/office/drawing/2014/main" id="{35899277-A18F-613E-0FA7-87051ED45F35}"/>
              </a:ext>
            </a:extLst>
          </p:cNvPr>
          <p:cNvPicPr>
            <a:picLocks noChangeAspect="1"/>
          </p:cNvPicPr>
          <p:nvPr/>
        </p:nvPicPr>
        <p:blipFill rotWithShape="1">
          <a:blip r:embed="rId4">
            <a:extLst>
              <a:ext uri="{28A0092B-C50C-407E-A947-70E740481C1C}">
                <a14:useLocalDpi xmlns:a14="http://schemas.microsoft.com/office/drawing/2010/main" val="0"/>
              </a:ext>
            </a:extLst>
          </a:blip>
          <a:srcRect l="5557" t="7158" r="3934" b="19409"/>
          <a:stretch/>
        </p:blipFill>
        <p:spPr bwMode="auto">
          <a:xfrm>
            <a:off x="3656700" y="683348"/>
            <a:ext cx="1538429" cy="2176911"/>
          </a:xfrm>
          <a:prstGeom prst="rect">
            <a:avLst/>
          </a:prstGeom>
          <a:noFill/>
          <a:ln>
            <a:noFill/>
          </a:ln>
          <a:extLst>
            <a:ext uri="{53640926-AAD7-44D8-BBD7-CCE9431645EC}">
              <a14:shadowObscured xmlns:a14="http://schemas.microsoft.com/office/drawing/2010/main"/>
            </a:ext>
          </a:extLst>
        </p:spPr>
      </p:pic>
      <p:pic>
        <p:nvPicPr>
          <p:cNvPr id="5" name="图片 4" descr="独眼巨人">
            <a:extLst>
              <a:ext uri="{FF2B5EF4-FFF2-40B4-BE49-F238E27FC236}">
                <a16:creationId xmlns:a16="http://schemas.microsoft.com/office/drawing/2014/main" id="{DDAC654C-278D-0401-DA16-96AE0F4C25C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145" y="4282579"/>
            <a:ext cx="1632987" cy="2370104"/>
          </a:xfrm>
          <a:prstGeom prst="rect">
            <a:avLst/>
          </a:prstGeom>
          <a:noFill/>
          <a:ln>
            <a:noFill/>
          </a:ln>
        </p:spPr>
      </p:pic>
      <p:pic>
        <p:nvPicPr>
          <p:cNvPr id="6" name="图片 5" descr="噩梦之迷宫">
            <a:extLst>
              <a:ext uri="{FF2B5EF4-FFF2-40B4-BE49-F238E27FC236}">
                <a16:creationId xmlns:a16="http://schemas.microsoft.com/office/drawing/2014/main" id="{B3F5B7A8-603E-F01E-5EF8-DA0A1C8FE8A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0816" y="616293"/>
            <a:ext cx="1489124" cy="2159229"/>
          </a:xfrm>
          <a:prstGeom prst="rect">
            <a:avLst/>
          </a:prstGeom>
          <a:noFill/>
          <a:ln>
            <a:noFill/>
          </a:ln>
        </p:spPr>
      </p:pic>
      <p:sp>
        <p:nvSpPr>
          <p:cNvPr id="8" name="Freeform 7">
            <a:extLst>
              <a:ext uri="{FF2B5EF4-FFF2-40B4-BE49-F238E27FC236}">
                <a16:creationId xmlns:a16="http://schemas.microsoft.com/office/drawing/2014/main" id="{5C7D2582-1F29-AEF9-1763-F4DDD3AF745A}"/>
              </a:ext>
            </a:extLst>
          </p:cNvPr>
          <p:cNvSpPr>
            <a:spLocks noEditPoints="1"/>
          </p:cNvSpPr>
          <p:nvPr/>
        </p:nvSpPr>
        <p:spPr bwMode="auto">
          <a:xfrm>
            <a:off x="9620816" y="2876461"/>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6494818" y="2999706"/>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地牢构成要素其二</a:t>
            </a:r>
          </a:p>
        </p:txBody>
      </p:sp>
      <p:sp>
        <p:nvSpPr>
          <p:cNvPr id="17" name="Freeform 6"/>
          <p:cNvSpPr>
            <a:spLocks noEditPoints="1"/>
          </p:cNvSpPr>
          <p:nvPr/>
        </p:nvSpPr>
        <p:spPr bwMode="auto">
          <a:xfrm>
            <a:off x="912411" y="301419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4126006" y="3355012"/>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威胁度、知名度与探明度</a:t>
            </a:r>
          </a:p>
        </p:txBody>
      </p:sp>
      <p:sp>
        <p:nvSpPr>
          <p:cNvPr id="22" name="TextBox 177"/>
          <p:cNvSpPr txBox="1"/>
          <p:nvPr/>
        </p:nvSpPr>
        <p:spPr>
          <a:xfrm>
            <a:off x="2603316" y="3907187"/>
            <a:ext cx="6620668" cy="2608343"/>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b="1" dirty="0">
                <a:solidFill>
                  <a:schemeClr val="tx1">
                    <a:lumMod val="50000"/>
                    <a:lumOff val="50000"/>
                  </a:schemeClr>
                </a:solidFill>
                <a:latin typeface="+mn-lt"/>
                <a:cs typeface="+mn-ea"/>
                <a:sym typeface="+mn-lt"/>
              </a:rPr>
              <a:t>威胁度</a:t>
            </a:r>
            <a:r>
              <a:rPr lang="zh-CN" altLang="en-US" sz="1400" dirty="0">
                <a:solidFill>
                  <a:schemeClr val="tx1">
                    <a:lumMod val="50000"/>
                    <a:lumOff val="50000"/>
                  </a:schemeClr>
                </a:solidFill>
                <a:latin typeface="+mn-lt"/>
                <a:cs typeface="+mn-ea"/>
                <a:sym typeface="+mn-lt"/>
              </a:rPr>
              <a:t>、</a:t>
            </a:r>
            <a:r>
              <a:rPr lang="zh-CN" altLang="en-US" sz="1400" b="1" dirty="0">
                <a:solidFill>
                  <a:schemeClr val="tx1">
                    <a:lumMod val="50000"/>
                    <a:lumOff val="50000"/>
                  </a:schemeClr>
                </a:solidFill>
                <a:latin typeface="+mn-lt"/>
                <a:cs typeface="+mn-ea"/>
                <a:sym typeface="+mn-lt"/>
              </a:rPr>
              <a:t>知名度</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探明度</a:t>
            </a:r>
            <a:r>
              <a:rPr lang="zh-CN" altLang="en-US" sz="1400" dirty="0">
                <a:solidFill>
                  <a:schemeClr val="tx1">
                    <a:lumMod val="50000"/>
                    <a:lumOff val="50000"/>
                  </a:schemeClr>
                </a:solidFill>
                <a:latin typeface="+mn-lt"/>
                <a:cs typeface="+mn-ea"/>
                <a:sym typeface="+mn-lt"/>
              </a:rPr>
              <a:t>是地牢的几项特殊属性，会影响前来探索地牢的探险队的强度、配置与数量。</a:t>
            </a:r>
            <a:endParaRPr lang="en-US" altLang="zh-CN" sz="1400" dirty="0">
              <a:solidFill>
                <a:schemeClr val="tx1">
                  <a:lumMod val="50000"/>
                  <a:lumOff val="50000"/>
                </a:schemeClr>
              </a:solidFill>
              <a:latin typeface="+mn-lt"/>
              <a:cs typeface="+mn-ea"/>
              <a:sym typeface="+mn-lt"/>
            </a:endParaRPr>
          </a:p>
          <a:p>
            <a:pPr algn="ctr"/>
            <a:r>
              <a:rPr lang="zh-CN" altLang="en-US" sz="1400" dirty="0">
                <a:solidFill>
                  <a:schemeClr val="tx1">
                    <a:lumMod val="50000"/>
                    <a:lumOff val="50000"/>
                  </a:schemeClr>
                </a:solidFill>
                <a:latin typeface="+mn-lt"/>
                <a:cs typeface="+mn-ea"/>
                <a:sym typeface="+mn-lt"/>
              </a:rPr>
              <a:t>在每次时间流逝阶段结束后，地牢的威胁度与知名度都会根据探险队离开地牢时的状态发生变化。如果探险队的带走的战利品较多，地牢的知名度会更高。</a:t>
            </a:r>
            <a:r>
              <a:rPr lang="zh-CN" altLang="en-US" sz="1400" b="1" dirty="0">
                <a:solidFill>
                  <a:schemeClr val="tx1">
                    <a:lumMod val="50000"/>
                    <a:lumOff val="50000"/>
                  </a:schemeClr>
                </a:solidFill>
                <a:latin typeface="+mn-lt"/>
                <a:cs typeface="+mn-ea"/>
                <a:sym typeface="+mn-lt"/>
              </a:rPr>
              <a:t>威胁度会提升后续探险队的强度与配置，知名度则影响数量。</a:t>
            </a:r>
            <a:endParaRPr lang="en-US" altLang="zh-CN" sz="1400" b="1" dirty="0">
              <a:solidFill>
                <a:schemeClr val="tx1">
                  <a:lumMod val="50000"/>
                  <a:lumOff val="50000"/>
                </a:schemeClr>
              </a:solidFill>
              <a:latin typeface="+mn-lt"/>
              <a:cs typeface="+mn-ea"/>
              <a:sym typeface="+mn-lt"/>
            </a:endParaRPr>
          </a:p>
          <a:p>
            <a:pPr algn="ctr"/>
            <a:r>
              <a:rPr lang="zh-CN" altLang="en-US" sz="1400" dirty="0">
                <a:solidFill>
                  <a:schemeClr val="tx1">
                    <a:lumMod val="50000"/>
                    <a:lumOff val="50000"/>
                  </a:schemeClr>
                </a:solidFill>
                <a:latin typeface="+mn-lt"/>
                <a:cs typeface="+mn-ea"/>
                <a:sym typeface="+mn-lt"/>
              </a:rPr>
              <a:t>探明度则和地牢的迷宫与探险队的撤离情况有关。探明度由当前探明度与完全探明上限组成。完全探明上限等于地牢的走廊与房间数量之和，探险队每探索一个未曾到达过的走廊或者房间，就会在时间流逝阶段结束时提升当前探明度。</a:t>
            </a:r>
            <a:endParaRPr lang="en-US" altLang="zh-CN" sz="1400" dirty="0">
              <a:solidFill>
                <a:schemeClr val="tx1">
                  <a:lumMod val="50000"/>
                  <a:lumOff val="50000"/>
                </a:schemeClr>
              </a:solidFill>
              <a:latin typeface="+mn-lt"/>
              <a:cs typeface="+mn-ea"/>
              <a:sym typeface="+mn-lt"/>
            </a:endParaRPr>
          </a:p>
          <a:p>
            <a:pPr algn="ctr"/>
            <a:endParaRPr lang="zh-CN" altLang="en-US" sz="1400" dirty="0">
              <a:solidFill>
                <a:schemeClr val="tx1">
                  <a:lumMod val="50000"/>
                  <a:lumOff val="50000"/>
                </a:schemeClr>
              </a:solidFill>
              <a:latin typeface="+mn-lt"/>
              <a:cs typeface="+mn-ea"/>
              <a:sym typeface="+mn-lt"/>
            </a:endParaRPr>
          </a:p>
        </p:txBody>
      </p:sp>
      <p:sp>
        <p:nvSpPr>
          <p:cNvPr id="27" name="TextBox 176"/>
          <p:cNvSpPr txBox="1"/>
          <p:nvPr/>
        </p:nvSpPr>
        <p:spPr>
          <a:xfrm>
            <a:off x="443580" y="710778"/>
            <a:ext cx="244827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区域</a:t>
            </a:r>
          </a:p>
        </p:txBody>
      </p:sp>
      <p:sp>
        <p:nvSpPr>
          <p:cNvPr id="28" name="TextBox 177"/>
          <p:cNvSpPr txBox="1"/>
          <p:nvPr/>
        </p:nvSpPr>
        <p:spPr>
          <a:xfrm>
            <a:off x="119336" y="2022950"/>
            <a:ext cx="3230189" cy="91454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地牢的可建造区域可以进行拓展，拓展的方式除了扩大可建造的范围，也可以开辟新的区域。</a:t>
            </a:r>
          </a:p>
        </p:txBody>
      </p:sp>
      <p:sp>
        <p:nvSpPr>
          <p:cNvPr id="30" name="TextBox 176"/>
          <p:cNvSpPr txBox="1"/>
          <p:nvPr/>
        </p:nvSpPr>
        <p:spPr>
          <a:xfrm>
            <a:off x="8335962" y="710778"/>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标签</a:t>
            </a:r>
          </a:p>
        </p:txBody>
      </p:sp>
      <p:sp>
        <p:nvSpPr>
          <p:cNvPr id="31" name="TextBox 177"/>
          <p:cNvSpPr txBox="1"/>
          <p:nvPr/>
        </p:nvSpPr>
        <p:spPr>
          <a:xfrm>
            <a:off x="8399886" y="1314939"/>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拥有一定的标签，标签会影响探险队的配置。当经过一定次数时间流逝之后，根据这段时间内地牢的建造情况与探险队的探索情况，地牢会获得不同的标签。例如：地牢中存在很多陷阱，地牢会获得危机四伏的标签。</a:t>
            </a: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9429748" y="3075870"/>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pic>
        <p:nvPicPr>
          <p:cNvPr id="7" name="图片 6">
            <a:extLst>
              <a:ext uri="{FF2B5EF4-FFF2-40B4-BE49-F238E27FC236}">
                <a16:creationId xmlns:a16="http://schemas.microsoft.com/office/drawing/2014/main" id="{262A561C-30C6-F258-F03B-701892CC6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923" y="4275044"/>
            <a:ext cx="1637101" cy="2373796"/>
          </a:xfrm>
          <a:prstGeom prst="rect">
            <a:avLst/>
          </a:prstGeom>
          <a:noFill/>
          <a:ln>
            <a:noFill/>
          </a:ln>
        </p:spPr>
      </p:pic>
      <p:pic>
        <p:nvPicPr>
          <p:cNvPr id="9" name="图片 8">
            <a:extLst>
              <a:ext uri="{FF2B5EF4-FFF2-40B4-BE49-F238E27FC236}">
                <a16:creationId xmlns:a16="http://schemas.microsoft.com/office/drawing/2014/main" id="{B1469AA2-E97B-38FE-6D70-8AAF82E2E8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37126" y="4369127"/>
            <a:ext cx="1598254" cy="2317469"/>
          </a:xfrm>
          <a:prstGeom prst="rect">
            <a:avLst/>
          </a:prstGeom>
          <a:noFill/>
          <a:ln>
            <a:noFill/>
          </a:ln>
        </p:spPr>
      </p:pic>
      <p:pic>
        <p:nvPicPr>
          <p:cNvPr id="11" name="图片 10" descr="未界域的危险地带">
            <a:extLst>
              <a:ext uri="{FF2B5EF4-FFF2-40B4-BE49-F238E27FC236}">
                <a16:creationId xmlns:a16="http://schemas.microsoft.com/office/drawing/2014/main" id="{BE930923-BE37-1894-B313-03444446AB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9579" y="685402"/>
            <a:ext cx="1668143" cy="2418807"/>
          </a:xfrm>
          <a:prstGeom prst="rect">
            <a:avLst/>
          </a:prstGeom>
          <a:noFill/>
          <a:ln>
            <a:noFill/>
          </a:ln>
        </p:spPr>
      </p:pic>
    </p:spTree>
    <p:extLst>
      <p:ext uri="{BB962C8B-B14F-4D97-AF65-F5344CB8AC3E}">
        <p14:creationId xmlns:p14="http://schemas.microsoft.com/office/powerpoint/2010/main" val="335103798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探险者与探险队</a:t>
            </a:r>
          </a:p>
        </p:txBody>
      </p:sp>
      <p:sp>
        <p:nvSpPr>
          <p:cNvPr id="17" name="Freeform 6"/>
          <p:cNvSpPr>
            <a:spLocks noEditPoints="1"/>
          </p:cNvSpPr>
          <p:nvPr/>
        </p:nvSpPr>
        <p:spPr bwMode="auto">
          <a:xfrm>
            <a:off x="946024" y="295376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7"/>
          <p:cNvSpPr>
            <a:spLocks noEditPoints="1"/>
          </p:cNvSpPr>
          <p:nvPr/>
        </p:nvSpPr>
        <p:spPr bwMode="auto">
          <a:xfrm>
            <a:off x="3656701" y="2999706"/>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3008847" y="428179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队伍配置</a:t>
            </a:r>
          </a:p>
        </p:txBody>
      </p:sp>
      <p:sp>
        <p:nvSpPr>
          <p:cNvPr id="22" name="TextBox 177"/>
          <p:cNvSpPr txBox="1"/>
          <p:nvPr/>
        </p:nvSpPr>
        <p:spPr>
          <a:xfrm>
            <a:off x="2641027" y="4729946"/>
            <a:ext cx="3520472"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一个探险队会由随机生成的探险者组成。根据地牢的知名度与威胁度，以及已经地牢被探明的程度，探险队的队伍组成会有所不同。通常，一个探险队的标准配置是一个侦查职业、一个战斗职业和一个可以恢复探险者状态的辅助职业。</a:t>
            </a:r>
          </a:p>
        </p:txBody>
      </p:sp>
      <p:sp>
        <p:nvSpPr>
          <p:cNvPr id="24" name="TextBox 176"/>
          <p:cNvSpPr txBox="1"/>
          <p:nvPr/>
        </p:nvSpPr>
        <p:spPr>
          <a:xfrm>
            <a:off x="9056567" y="417150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物品资源</a:t>
            </a:r>
          </a:p>
        </p:txBody>
      </p:sp>
      <p:sp>
        <p:nvSpPr>
          <p:cNvPr id="25" name="TextBox 177"/>
          <p:cNvSpPr txBox="1"/>
          <p:nvPr/>
        </p:nvSpPr>
        <p:spPr>
          <a:xfrm>
            <a:off x="8472264" y="4570317"/>
            <a:ext cx="3719736" cy="91454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武器、护甲、道具、材料都作为物品存在，物品可以被单位携带，在单位被击杀时，大多数物品都会作为战利品掉落。</a:t>
            </a:r>
          </a:p>
        </p:txBody>
      </p:sp>
      <p:sp>
        <p:nvSpPr>
          <p:cNvPr id="27" name="TextBox 176"/>
          <p:cNvSpPr txBox="1"/>
          <p:nvPr/>
        </p:nvSpPr>
        <p:spPr>
          <a:xfrm>
            <a:off x="43650" y="686559"/>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探险者的属性</a:t>
            </a:r>
          </a:p>
        </p:txBody>
      </p:sp>
      <p:sp>
        <p:nvSpPr>
          <p:cNvPr id="28" name="TextBox 177"/>
          <p:cNvSpPr txBox="1"/>
          <p:nvPr/>
        </p:nvSpPr>
        <p:spPr>
          <a:xfrm>
            <a:off x="79039" y="1192832"/>
            <a:ext cx="3280657"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探险者拥有生命、攻击力、防御力、速度等属性，按找速度以回合制的方式在时间流逝阶段中行动。同时，探险者会有一定的</a:t>
            </a:r>
            <a:r>
              <a:rPr lang="zh-CN" altLang="en-US" sz="1400" b="1" dirty="0">
                <a:solidFill>
                  <a:schemeClr val="tx1">
                    <a:lumMod val="50000"/>
                    <a:lumOff val="50000"/>
                  </a:schemeClr>
                </a:solidFill>
                <a:latin typeface="+mn-lt"/>
                <a:cs typeface="+mn-ea"/>
                <a:sym typeface="+mn-lt"/>
              </a:rPr>
              <a:t>身份</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标签</a:t>
            </a:r>
            <a:r>
              <a:rPr lang="zh-CN" altLang="en-US" sz="1400" dirty="0">
                <a:solidFill>
                  <a:schemeClr val="tx1">
                    <a:lumMod val="50000"/>
                    <a:lumOff val="50000"/>
                  </a:schemeClr>
                </a:solidFill>
                <a:latin typeface="+mn-lt"/>
                <a:cs typeface="+mn-ea"/>
                <a:sym typeface="+mn-lt"/>
              </a:rPr>
              <a:t>，不同的身份、职业与标签会改变他们的行为逻辑以及在不同情况下做出的选择。</a:t>
            </a:r>
          </a:p>
        </p:txBody>
      </p:sp>
      <p:sp>
        <p:nvSpPr>
          <p:cNvPr id="30" name="TextBox 176"/>
          <p:cNvSpPr txBox="1"/>
          <p:nvPr/>
        </p:nvSpPr>
        <p:spPr>
          <a:xfrm>
            <a:off x="5448389" y="690537"/>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探险者的经验与学习</a:t>
            </a:r>
          </a:p>
        </p:txBody>
      </p:sp>
      <p:sp>
        <p:nvSpPr>
          <p:cNvPr id="31" name="TextBox 177"/>
          <p:cNvSpPr txBox="1"/>
          <p:nvPr/>
        </p:nvSpPr>
        <p:spPr>
          <a:xfrm>
            <a:off x="5494442" y="1014591"/>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每次前来的探险者，都会根据先前探险者探索地牢的情况而具有不一样的行动策略。比如，探险者会更倾向于前往未被探明的区域；如果先前探明的迷宫中的岔路口很多并且不知道那条路是正确的，那么探险者会更倾向于分头行动。</a:t>
            </a:r>
          </a:p>
        </p:txBody>
      </p:sp>
      <p:sp>
        <p:nvSpPr>
          <p:cNvPr id="8" name="Freeform 7">
            <a:extLst>
              <a:ext uri="{FF2B5EF4-FFF2-40B4-BE49-F238E27FC236}">
                <a16:creationId xmlns:a16="http://schemas.microsoft.com/office/drawing/2014/main" id="{5C7D2582-1F29-AEF9-1763-F4DDD3AF745A}"/>
              </a:ext>
            </a:extLst>
          </p:cNvPr>
          <p:cNvSpPr>
            <a:spLocks noEditPoints="1"/>
          </p:cNvSpPr>
          <p:nvPr/>
        </p:nvSpPr>
        <p:spPr bwMode="auto">
          <a:xfrm>
            <a:off x="9620816" y="2876461"/>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6480726" y="295376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pic>
        <p:nvPicPr>
          <p:cNvPr id="7" name="图片 6" descr="冲锋陷阵的队长">
            <a:extLst>
              <a:ext uri="{FF2B5EF4-FFF2-40B4-BE49-F238E27FC236}">
                <a16:creationId xmlns:a16="http://schemas.microsoft.com/office/drawing/2014/main" id="{222BF1CB-E37C-D996-48C6-DDF4B8F093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24" y="4243792"/>
            <a:ext cx="1620220" cy="2349319"/>
          </a:xfrm>
          <a:prstGeom prst="rect">
            <a:avLst/>
          </a:prstGeom>
          <a:noFill/>
          <a:ln>
            <a:noFill/>
          </a:ln>
        </p:spPr>
      </p:pic>
      <p:pic>
        <p:nvPicPr>
          <p:cNvPr id="9" name="图片 8" descr="铁壁布阵">
            <a:extLst>
              <a:ext uri="{FF2B5EF4-FFF2-40B4-BE49-F238E27FC236}">
                <a16:creationId xmlns:a16="http://schemas.microsoft.com/office/drawing/2014/main" id="{A7112A03-55BC-1D91-6EE0-EF9A7138FC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575" y="682710"/>
            <a:ext cx="1557375" cy="2258194"/>
          </a:xfrm>
          <a:prstGeom prst="rect">
            <a:avLst/>
          </a:prstGeom>
          <a:noFill/>
          <a:ln>
            <a:noFill/>
          </a:ln>
        </p:spPr>
      </p:pic>
      <p:pic>
        <p:nvPicPr>
          <p:cNvPr id="1028" name="Picture 4">
            <a:extLst>
              <a:ext uri="{FF2B5EF4-FFF2-40B4-BE49-F238E27FC236}">
                <a16:creationId xmlns:a16="http://schemas.microsoft.com/office/drawing/2014/main" id="{08F2BDE4-11B5-639B-0716-9ACB120E39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009" y="612528"/>
            <a:ext cx="1491720" cy="216299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FE2D2F3-61D3-9DB6-E03A-D7D906C73F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44497" y="612519"/>
            <a:ext cx="1491731" cy="2163011"/>
          </a:xfrm>
          <a:prstGeom prst="rect">
            <a:avLst/>
          </a:prstGeom>
          <a:noFill/>
          <a:ln>
            <a:noFill/>
          </a:ln>
        </p:spPr>
      </p:pic>
      <p:pic>
        <p:nvPicPr>
          <p:cNvPr id="12" name="图片 11">
            <a:extLst>
              <a:ext uri="{FF2B5EF4-FFF2-40B4-BE49-F238E27FC236}">
                <a16:creationId xmlns:a16="http://schemas.microsoft.com/office/drawing/2014/main" id="{6BB13F1B-5092-1CEB-E795-3AE12E21D4E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21218" y="612519"/>
            <a:ext cx="1491743" cy="2163028"/>
          </a:xfrm>
          <a:prstGeom prst="rect">
            <a:avLst/>
          </a:prstGeom>
          <a:noFill/>
          <a:ln>
            <a:noFill/>
          </a:ln>
        </p:spPr>
      </p:pic>
      <p:pic>
        <p:nvPicPr>
          <p:cNvPr id="13" name="图片 12" descr="第二次未界域探险队">
            <a:extLst>
              <a:ext uri="{FF2B5EF4-FFF2-40B4-BE49-F238E27FC236}">
                <a16:creationId xmlns:a16="http://schemas.microsoft.com/office/drawing/2014/main" id="{051CB912-1AB4-4E35-4667-AFD53F8D0C1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7475" y="4281794"/>
            <a:ext cx="1594012" cy="2311318"/>
          </a:xfrm>
          <a:prstGeom prst="rect">
            <a:avLst/>
          </a:prstGeom>
          <a:noFill/>
          <a:ln>
            <a:noFill/>
          </a:ln>
        </p:spPr>
      </p:pic>
    </p:spTree>
    <p:extLst>
      <p:ext uri="{BB962C8B-B14F-4D97-AF65-F5344CB8AC3E}">
        <p14:creationId xmlns:p14="http://schemas.microsoft.com/office/powerpoint/2010/main" val="234170295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81679"/>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地牢建造阶段</a:t>
            </a:r>
          </a:p>
        </p:txBody>
      </p:sp>
      <p:grpSp>
        <p:nvGrpSpPr>
          <p:cNvPr id="9" name="组合 8"/>
          <p:cNvGrpSpPr/>
          <p:nvPr/>
        </p:nvGrpSpPr>
        <p:grpSpPr>
          <a:xfrm rot="16200000">
            <a:off x="1810104" y="1186973"/>
            <a:ext cx="1214583" cy="2003828"/>
            <a:chOff x="1919536" y="1844824"/>
            <a:chExt cx="2102544" cy="3374956"/>
          </a:xfrm>
        </p:grpSpPr>
        <p:sp>
          <p:nvSpPr>
            <p:cNvPr id="2" name="任意多边形: 形状 1"/>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Freeform 5"/>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6" name="Freeform 6"/>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8" name="Freeform 8"/>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10" name="组合 9"/>
          <p:cNvGrpSpPr/>
          <p:nvPr/>
        </p:nvGrpSpPr>
        <p:grpSpPr>
          <a:xfrm>
            <a:off x="711783" y="3453806"/>
            <a:ext cx="3411223" cy="3046631"/>
            <a:chOff x="1703511" y="4017497"/>
            <a:chExt cx="2749160" cy="3046631"/>
          </a:xfrm>
        </p:grpSpPr>
        <p:sp>
          <p:nvSpPr>
            <p:cNvPr id="11" name="TextBox 176"/>
            <p:cNvSpPr txBox="1"/>
            <p:nvPr/>
          </p:nvSpPr>
          <p:spPr>
            <a:xfrm>
              <a:off x="1703511"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规划迷宫</a:t>
              </a:r>
            </a:p>
          </p:txBody>
        </p:sp>
        <p:sp>
          <p:nvSpPr>
            <p:cNvPr id="12" name="TextBox 177"/>
            <p:cNvSpPr txBox="1"/>
            <p:nvPr/>
          </p:nvSpPr>
          <p:spPr>
            <a:xfrm>
              <a:off x="1703512" y="4404746"/>
              <a:ext cx="2749159" cy="265938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规划迷宫指的是玩家建造地牢的走廊与房间的操作。每次进入地牢建造阶段，玩家都会获得若干点</a:t>
              </a:r>
              <a:r>
                <a:rPr lang="zh-CN" altLang="en-US" sz="1400" b="1" dirty="0">
                  <a:solidFill>
                    <a:schemeClr val="tx1">
                      <a:lumMod val="50000"/>
                      <a:lumOff val="50000"/>
                    </a:schemeClr>
                  </a:solidFill>
                  <a:latin typeface="+mn-lt"/>
                  <a:cs typeface="+mn-ea"/>
                  <a:sym typeface="+mn-lt"/>
                </a:rPr>
                <a:t>建造点数</a:t>
              </a:r>
              <a:r>
                <a:rPr lang="zh-CN" altLang="en-US" sz="1400" dirty="0">
                  <a:solidFill>
                    <a:schemeClr val="tx1">
                      <a:lumMod val="50000"/>
                      <a:lumOff val="50000"/>
                    </a:schemeClr>
                  </a:solidFill>
                  <a:latin typeface="+mn-lt"/>
                  <a:cs typeface="+mn-ea"/>
                  <a:sym typeface="+mn-lt"/>
                </a:rPr>
                <a:t>，建造</a:t>
              </a:r>
              <a:r>
                <a:rPr lang="zh-CN" altLang="en-US" sz="1400" b="1" dirty="0">
                  <a:solidFill>
                    <a:schemeClr val="tx1">
                      <a:lumMod val="50000"/>
                      <a:lumOff val="50000"/>
                    </a:schemeClr>
                  </a:solidFill>
                  <a:latin typeface="+mn-lt"/>
                  <a:cs typeface="+mn-ea"/>
                  <a:sym typeface="+mn-lt"/>
                </a:rPr>
                <a:t>走廊</a:t>
              </a:r>
              <a:r>
                <a:rPr lang="zh-CN" altLang="en-US" sz="1400" dirty="0">
                  <a:solidFill>
                    <a:schemeClr val="tx1">
                      <a:lumMod val="50000"/>
                      <a:lumOff val="50000"/>
                    </a:schemeClr>
                  </a:solidFill>
                  <a:latin typeface="+mn-lt"/>
                  <a:cs typeface="+mn-ea"/>
                  <a:sym typeface="+mn-lt"/>
                </a:rPr>
                <a:t>和</a:t>
              </a:r>
              <a:r>
                <a:rPr lang="zh-CN" altLang="en-US" sz="1400" b="1" dirty="0">
                  <a:solidFill>
                    <a:schemeClr val="tx1">
                      <a:lumMod val="50000"/>
                      <a:lumOff val="50000"/>
                    </a:schemeClr>
                  </a:solidFill>
                  <a:latin typeface="+mn-lt"/>
                  <a:cs typeface="+mn-ea"/>
                  <a:sym typeface="+mn-lt"/>
                </a:rPr>
                <a:t>房间</a:t>
              </a:r>
              <a:r>
                <a:rPr lang="zh-CN" altLang="en-US" sz="1400" dirty="0">
                  <a:solidFill>
                    <a:schemeClr val="tx1">
                      <a:lumMod val="50000"/>
                      <a:lumOff val="50000"/>
                    </a:schemeClr>
                  </a:solidFill>
                  <a:latin typeface="+mn-lt"/>
                  <a:cs typeface="+mn-ea"/>
                  <a:sym typeface="+mn-lt"/>
                </a:rPr>
                <a:t>需要消耗建造点数与金币。每次建造走廊都需要进行一笔画，被画过的路径中的未建造区块会变为连通的走廊。走廊的起点可以是入口、房间或者走廊，末端可以是入口、房间、走廊、终点或者死路。当房间与走廊被设置好并进入时间流逝阶段后，其位置就不能被更改。</a:t>
              </a:r>
            </a:p>
          </p:txBody>
        </p:sp>
      </p:grpSp>
      <p:grpSp>
        <p:nvGrpSpPr>
          <p:cNvPr id="29" name="组合 28"/>
          <p:cNvGrpSpPr/>
          <p:nvPr/>
        </p:nvGrpSpPr>
        <p:grpSpPr>
          <a:xfrm>
            <a:off x="4596082" y="3453806"/>
            <a:ext cx="3259372" cy="2788099"/>
            <a:chOff x="1703512" y="4017497"/>
            <a:chExt cx="2749159" cy="2788099"/>
          </a:xfrm>
        </p:grpSpPr>
        <p:sp>
          <p:nvSpPr>
            <p:cNvPr id="30"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设置房间</a:t>
              </a:r>
            </a:p>
          </p:txBody>
        </p:sp>
        <p:sp>
          <p:nvSpPr>
            <p:cNvPr id="31" name="TextBox 177"/>
            <p:cNvSpPr txBox="1"/>
            <p:nvPr/>
          </p:nvSpPr>
          <p:spPr>
            <a:xfrm>
              <a:off x="1703512" y="4404746"/>
              <a:ext cx="2749159" cy="240085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玩家可以在房间或者走廊中布置陷阱。布置陷阱需要花费一定资源与金币。房间有可能会被探险队找到并损毁，并被掠夺走部分改造房间时消耗的资源。被损毁的房间不能发挥原本的用途，玩家可以在建造地牢阶段中，花费一定金币与资源进行维修。</a:t>
              </a:r>
            </a:p>
          </p:txBody>
        </p:sp>
      </p:grpSp>
      <p:grpSp>
        <p:nvGrpSpPr>
          <p:cNvPr id="32" name="组合 31"/>
          <p:cNvGrpSpPr/>
          <p:nvPr/>
        </p:nvGrpSpPr>
        <p:grpSpPr>
          <a:xfrm>
            <a:off x="8328529" y="3453806"/>
            <a:ext cx="3259371" cy="1236905"/>
            <a:chOff x="1703512" y="4017497"/>
            <a:chExt cx="2749159" cy="1236905"/>
          </a:xfrm>
        </p:grpSpPr>
        <p:sp>
          <p:nvSpPr>
            <p:cNvPr id="33"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布置陷阱</a:t>
              </a:r>
            </a:p>
          </p:txBody>
        </p:sp>
        <p:sp>
          <p:nvSpPr>
            <p:cNvPr id="34" name="TextBox 177"/>
            <p:cNvSpPr txBox="1"/>
            <p:nvPr/>
          </p:nvSpPr>
          <p:spPr>
            <a:xfrm>
              <a:off x="1703512" y="4404746"/>
              <a:ext cx="2749159" cy="84965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玩家可以在房间或者走廊中布置陷阱。布置陷阱需要花费一定资源与金币。</a:t>
              </a:r>
            </a:p>
          </p:txBody>
        </p:sp>
      </p:grpSp>
      <p:grpSp>
        <p:nvGrpSpPr>
          <p:cNvPr id="4" name="组合 3">
            <a:extLst>
              <a:ext uri="{FF2B5EF4-FFF2-40B4-BE49-F238E27FC236}">
                <a16:creationId xmlns:a16="http://schemas.microsoft.com/office/drawing/2014/main" id="{0C28FD56-1D96-31D9-D961-AD8C9C20BD07}"/>
              </a:ext>
            </a:extLst>
          </p:cNvPr>
          <p:cNvGrpSpPr/>
          <p:nvPr/>
        </p:nvGrpSpPr>
        <p:grpSpPr>
          <a:xfrm rot="16200000">
            <a:off x="5618476" y="1197915"/>
            <a:ext cx="1214583" cy="2003828"/>
            <a:chOff x="1919536" y="1844824"/>
            <a:chExt cx="2102544" cy="3374956"/>
          </a:xfrm>
        </p:grpSpPr>
        <p:sp>
          <p:nvSpPr>
            <p:cNvPr id="7" name="任意多边形: 形状 6">
              <a:extLst>
                <a:ext uri="{FF2B5EF4-FFF2-40B4-BE49-F238E27FC236}">
                  <a16:creationId xmlns:a16="http://schemas.microsoft.com/office/drawing/2014/main" id="{D2BC8EBE-73B4-EBDC-E11D-9C0B05C3E9E9}"/>
                </a:ext>
              </a:extLst>
            </p:cNvPr>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Freeform 5">
              <a:extLst>
                <a:ext uri="{FF2B5EF4-FFF2-40B4-BE49-F238E27FC236}">
                  <a16:creationId xmlns:a16="http://schemas.microsoft.com/office/drawing/2014/main" id="{7B6A3CA8-151B-8A22-BF07-BB448AB37E3C}"/>
                </a:ext>
              </a:extLst>
            </p:cNvPr>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9" name="Freeform 6">
              <a:extLst>
                <a:ext uri="{FF2B5EF4-FFF2-40B4-BE49-F238E27FC236}">
                  <a16:creationId xmlns:a16="http://schemas.microsoft.com/office/drawing/2014/main" id="{106B7385-4149-2F11-1E5F-75FAF3BBFFD0}"/>
                </a:ext>
              </a:extLst>
            </p:cNvPr>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20" name="Freeform 8">
              <a:extLst>
                <a:ext uri="{FF2B5EF4-FFF2-40B4-BE49-F238E27FC236}">
                  <a16:creationId xmlns:a16="http://schemas.microsoft.com/office/drawing/2014/main" id="{4BB964C4-206E-294D-0641-BEFFF4546A7D}"/>
                </a:ext>
              </a:extLst>
            </p:cNvPr>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26" name="组合 25">
            <a:extLst>
              <a:ext uri="{FF2B5EF4-FFF2-40B4-BE49-F238E27FC236}">
                <a16:creationId xmlns:a16="http://schemas.microsoft.com/office/drawing/2014/main" id="{A48304BB-B578-34C5-FAAD-691565CFABB7}"/>
              </a:ext>
            </a:extLst>
          </p:cNvPr>
          <p:cNvGrpSpPr/>
          <p:nvPr/>
        </p:nvGrpSpPr>
        <p:grpSpPr>
          <a:xfrm rot="16200000">
            <a:off x="9350923" y="1197915"/>
            <a:ext cx="1214583" cy="2003828"/>
            <a:chOff x="1919536" y="1844824"/>
            <a:chExt cx="2102544" cy="3374956"/>
          </a:xfrm>
        </p:grpSpPr>
        <p:sp>
          <p:nvSpPr>
            <p:cNvPr id="27" name="任意多边形: 形状 26">
              <a:extLst>
                <a:ext uri="{FF2B5EF4-FFF2-40B4-BE49-F238E27FC236}">
                  <a16:creationId xmlns:a16="http://schemas.microsoft.com/office/drawing/2014/main" id="{ED6BE6E7-05B3-4914-8A93-C92A8A434C05}"/>
                </a:ext>
              </a:extLst>
            </p:cNvPr>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Freeform 5">
              <a:extLst>
                <a:ext uri="{FF2B5EF4-FFF2-40B4-BE49-F238E27FC236}">
                  <a16:creationId xmlns:a16="http://schemas.microsoft.com/office/drawing/2014/main" id="{C451A858-2409-B398-449F-38C7B0188D40}"/>
                </a:ext>
              </a:extLst>
            </p:cNvPr>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35" name="Freeform 6">
              <a:extLst>
                <a:ext uri="{FF2B5EF4-FFF2-40B4-BE49-F238E27FC236}">
                  <a16:creationId xmlns:a16="http://schemas.microsoft.com/office/drawing/2014/main" id="{4662D43D-4F9C-54EB-7D62-492E34C89D63}"/>
                </a:ext>
              </a:extLst>
            </p:cNvPr>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36" name="Freeform 8">
              <a:extLst>
                <a:ext uri="{FF2B5EF4-FFF2-40B4-BE49-F238E27FC236}">
                  <a16:creationId xmlns:a16="http://schemas.microsoft.com/office/drawing/2014/main" id="{94F2AD9A-DE47-538B-1568-0D181C023E83}"/>
                </a:ext>
              </a:extLst>
            </p:cNvPr>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71128"/>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时间流逝阶段</a:t>
            </a:r>
          </a:p>
        </p:txBody>
      </p:sp>
      <p:grpSp>
        <p:nvGrpSpPr>
          <p:cNvPr id="19" name="组合 18"/>
          <p:cNvGrpSpPr/>
          <p:nvPr/>
        </p:nvGrpSpPr>
        <p:grpSpPr>
          <a:xfrm>
            <a:off x="497742" y="3125464"/>
            <a:ext cx="2749159" cy="1583923"/>
            <a:chOff x="1703512" y="4017497"/>
            <a:chExt cx="2749159" cy="1583923"/>
          </a:xfrm>
        </p:grpSpPr>
        <p:sp>
          <p:nvSpPr>
            <p:cNvPr id="20"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战斗状态</a:t>
              </a:r>
            </a:p>
          </p:txBody>
        </p:sp>
        <p:sp>
          <p:nvSpPr>
            <p:cNvPr id="21" name="TextBox 177"/>
            <p:cNvSpPr txBox="1"/>
            <p:nvPr/>
          </p:nvSpPr>
          <p:spPr>
            <a:xfrm>
              <a:off x="1703512" y="4404746"/>
              <a:ext cx="274915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当互相敌对的两方相遇时，就会进入战斗状态。相遇是指双方都处于一定区域内，比如都处在同一个房间或者同一条走廊。</a:t>
              </a:r>
            </a:p>
          </p:txBody>
        </p:sp>
      </p:grpSp>
      <p:grpSp>
        <p:nvGrpSpPr>
          <p:cNvPr id="37" name="组合 36"/>
          <p:cNvGrpSpPr/>
          <p:nvPr/>
        </p:nvGrpSpPr>
        <p:grpSpPr>
          <a:xfrm>
            <a:off x="4300430" y="3125464"/>
            <a:ext cx="3413112" cy="2994566"/>
            <a:chOff x="1703512" y="4017497"/>
            <a:chExt cx="2749159" cy="2994566"/>
          </a:xfrm>
        </p:grpSpPr>
        <p:sp>
          <p:nvSpPr>
            <p:cNvPr id="38"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自由状态与回合制状态</a:t>
              </a:r>
            </a:p>
          </p:txBody>
        </p:sp>
        <p:sp>
          <p:nvSpPr>
            <p:cNvPr id="39" name="TextBox 177"/>
            <p:cNvSpPr txBox="1"/>
            <p:nvPr/>
          </p:nvSpPr>
          <p:spPr>
            <a:xfrm>
              <a:off x="1703512" y="4404746"/>
              <a:ext cx="2749159" cy="2607317"/>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单位有</a:t>
              </a:r>
              <a:r>
                <a:rPr lang="zh-CN" altLang="en-US" sz="1400" b="1" dirty="0">
                  <a:solidFill>
                    <a:schemeClr val="tx1">
                      <a:lumMod val="50000"/>
                      <a:lumOff val="50000"/>
                    </a:schemeClr>
                  </a:solidFill>
                  <a:latin typeface="+mn-lt"/>
                  <a:cs typeface="+mn-ea"/>
                  <a:sym typeface="+mn-lt"/>
                </a:rPr>
                <a:t>自由状态</a:t>
              </a:r>
              <a:r>
                <a:rPr lang="zh-CN" altLang="en-US" sz="1400" dirty="0">
                  <a:solidFill>
                    <a:schemeClr val="tx1">
                      <a:lumMod val="50000"/>
                      <a:lumOff val="50000"/>
                    </a:schemeClr>
                  </a:solidFill>
                  <a:latin typeface="+mn-lt"/>
                  <a:cs typeface="+mn-ea"/>
                  <a:sym typeface="+mn-lt"/>
                </a:rPr>
                <a:t>和</a:t>
              </a:r>
              <a:r>
                <a:rPr lang="zh-CN" altLang="en-US" sz="1400" b="1" dirty="0">
                  <a:solidFill>
                    <a:schemeClr val="tx1">
                      <a:lumMod val="50000"/>
                      <a:lumOff val="50000"/>
                    </a:schemeClr>
                  </a:solidFill>
                  <a:latin typeface="+mn-lt"/>
                  <a:cs typeface="+mn-ea"/>
                  <a:sym typeface="+mn-lt"/>
                </a:rPr>
                <a:t>生存状态</a:t>
              </a:r>
              <a:r>
                <a:rPr lang="zh-CN" altLang="en-US" sz="1400" dirty="0">
                  <a:solidFill>
                    <a:schemeClr val="tx1">
                      <a:lumMod val="50000"/>
                      <a:lumOff val="50000"/>
                    </a:schemeClr>
                  </a:solidFill>
                  <a:latin typeface="+mn-lt"/>
                  <a:cs typeface="+mn-ea"/>
                  <a:sym typeface="+mn-lt"/>
                </a:rPr>
                <a:t>两种。</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单位进入战斗状态时，会进入回合制状态。此时，单位的行动需要按照速度值高低顺序进入行动队列。每进行一次行动，都会使单位的当前速度值下降，当前速度值下降到</a:t>
              </a:r>
              <a:r>
                <a:rPr lang="en-US" altLang="zh-CN" sz="1400" dirty="0">
                  <a:solidFill>
                    <a:schemeClr val="tx1">
                      <a:lumMod val="50000"/>
                      <a:lumOff val="50000"/>
                    </a:schemeClr>
                  </a:solidFill>
                  <a:latin typeface="+mn-lt"/>
                  <a:cs typeface="+mn-ea"/>
                  <a:sym typeface="+mn-lt"/>
                </a:rPr>
                <a:t>0</a:t>
              </a:r>
              <a:r>
                <a:rPr lang="zh-CN" altLang="en-US" sz="1400" dirty="0">
                  <a:solidFill>
                    <a:schemeClr val="tx1">
                      <a:lumMod val="50000"/>
                      <a:lumOff val="50000"/>
                    </a:schemeClr>
                  </a:solidFill>
                  <a:latin typeface="+mn-lt"/>
                  <a:cs typeface="+mn-ea"/>
                  <a:sym typeface="+mn-lt"/>
                </a:rPr>
                <a:t>时，就会重置到最大速度值。</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单位没有进入战斗状态时，将进入自由状态。自由状态下，单位的行动不需要进入行动队列。</a:t>
              </a:r>
              <a:endParaRPr lang="en-US" altLang="zh-CN" sz="1400" dirty="0">
                <a:solidFill>
                  <a:schemeClr val="tx1">
                    <a:lumMod val="50000"/>
                    <a:lumOff val="50000"/>
                  </a:schemeClr>
                </a:solidFill>
                <a:latin typeface="+mn-lt"/>
                <a:cs typeface="+mn-ea"/>
                <a:sym typeface="+mn-lt"/>
              </a:endParaRPr>
            </a:p>
          </p:txBody>
        </p:sp>
      </p:grpSp>
      <p:grpSp>
        <p:nvGrpSpPr>
          <p:cNvPr id="55" name="组合 54"/>
          <p:cNvGrpSpPr/>
          <p:nvPr/>
        </p:nvGrpSpPr>
        <p:grpSpPr>
          <a:xfrm>
            <a:off x="8295728" y="3119266"/>
            <a:ext cx="3737448" cy="3276694"/>
            <a:chOff x="1703512" y="4017497"/>
            <a:chExt cx="2749159" cy="3276694"/>
          </a:xfrm>
        </p:grpSpPr>
        <p:sp>
          <p:nvSpPr>
            <p:cNvPr id="56"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行动和检定</a:t>
              </a:r>
            </a:p>
          </p:txBody>
        </p:sp>
        <p:sp>
          <p:nvSpPr>
            <p:cNvPr id="57" name="TextBox 177"/>
            <p:cNvSpPr txBox="1"/>
            <p:nvPr/>
          </p:nvSpPr>
          <p:spPr>
            <a:xfrm>
              <a:off x="1703512" y="4404746"/>
              <a:ext cx="2749159" cy="2889445"/>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单位任何其他单位或装置进行交互的过程都被称为行动。在回合制状态时，行动需要消耗速度值。</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部分行动以及单位之间的交互需要进行检定。检定的意思是，给定一个目标数值，需要系统掷出一个或多个骰子，当骰子掷出的点数达到或者超过目标数值之后视为检定成功，被检定的行动或者交互可以顺利进行，当低于目标点数时，则会行动会失败，行动的结果会打折扣或者造成负面效果。</a:t>
              </a:r>
            </a:p>
          </p:txBody>
        </p:sp>
      </p:grpSp>
      <p:pic>
        <p:nvPicPr>
          <p:cNvPr id="60" name="图片 59" descr="箭头&#10;&#10;描述已自动生成">
            <a:extLst>
              <a:ext uri="{FF2B5EF4-FFF2-40B4-BE49-F238E27FC236}">
                <a16:creationId xmlns:a16="http://schemas.microsoft.com/office/drawing/2014/main" id="{1751808B-6F18-2E6D-AC69-175232145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094" y="1091867"/>
            <a:ext cx="1922457" cy="1922457"/>
          </a:xfrm>
          <a:prstGeom prst="rect">
            <a:avLst/>
          </a:prstGeom>
        </p:spPr>
      </p:pic>
      <p:pic>
        <p:nvPicPr>
          <p:cNvPr id="62" name="图片 61" descr="画着卡通人物&#10;&#10;描述已自动生成">
            <a:extLst>
              <a:ext uri="{FF2B5EF4-FFF2-40B4-BE49-F238E27FC236}">
                <a16:creationId xmlns:a16="http://schemas.microsoft.com/office/drawing/2014/main" id="{3F9A7C8B-14E3-8765-50BF-583EAD5FE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723" y="1117799"/>
            <a:ext cx="1922457" cy="1922457"/>
          </a:xfrm>
          <a:prstGeom prst="rect">
            <a:avLst/>
          </a:prstGeom>
        </p:spPr>
      </p:pic>
      <p:pic>
        <p:nvPicPr>
          <p:cNvPr id="2048" name="图片 2047" descr="图示&#10;&#10;中度可信度描述已自动生成">
            <a:extLst>
              <a:ext uri="{FF2B5EF4-FFF2-40B4-BE49-F238E27FC236}">
                <a16:creationId xmlns:a16="http://schemas.microsoft.com/office/drawing/2014/main" id="{DD2E65A8-757A-22BB-9D7B-6611022063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4352" y="1152996"/>
            <a:ext cx="1800200" cy="180020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开发过程</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04</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extLst>
      <p:ext uri="{BB962C8B-B14F-4D97-AF65-F5344CB8AC3E}">
        <p14:creationId xmlns:p14="http://schemas.microsoft.com/office/powerpoint/2010/main" val="12981148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188CF-74CF-1E2C-2DC3-A254BCE90CD4}"/>
              </a:ext>
            </a:extLst>
          </p:cNvPr>
          <p:cNvPicPr>
            <a:picLocks noChangeAspect="1"/>
          </p:cNvPicPr>
          <p:nvPr/>
        </p:nvPicPr>
        <p:blipFill>
          <a:blip r:embed="rId2"/>
          <a:stretch>
            <a:fillRect/>
          </a:stretch>
        </p:blipFill>
        <p:spPr>
          <a:xfrm>
            <a:off x="3795503" y="1700808"/>
            <a:ext cx="4600994" cy="2088232"/>
          </a:xfrm>
          <a:prstGeom prst="rect">
            <a:avLst/>
          </a:prstGeom>
        </p:spPr>
      </p:pic>
      <p:sp>
        <p:nvSpPr>
          <p:cNvPr id="4" name="文本框 3">
            <a:extLst>
              <a:ext uri="{FF2B5EF4-FFF2-40B4-BE49-F238E27FC236}">
                <a16:creationId xmlns:a16="http://schemas.microsoft.com/office/drawing/2014/main" id="{E46FB331-66B8-B79B-C45E-E47D0844D78E}"/>
              </a:ext>
            </a:extLst>
          </p:cNvPr>
          <p:cNvSpPr txBox="1"/>
          <p:nvPr/>
        </p:nvSpPr>
        <p:spPr>
          <a:xfrm>
            <a:off x="4295800" y="4293096"/>
            <a:ext cx="3996444"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学习</a:t>
            </a:r>
            <a:r>
              <a:rPr lang="en-US" altLang="zh-CN" sz="4400" b="1" dirty="0">
                <a:solidFill>
                  <a:schemeClr val="tx2">
                    <a:lumMod val="75000"/>
                  </a:schemeClr>
                </a:solidFill>
                <a:cs typeface="+mn-ea"/>
                <a:sym typeface="+mn-lt"/>
              </a:rPr>
              <a:t>Unity</a:t>
            </a:r>
            <a:r>
              <a:rPr lang="zh-CN" altLang="en-US" sz="4400" b="1" dirty="0">
                <a:solidFill>
                  <a:schemeClr val="tx2">
                    <a:lumMod val="75000"/>
                  </a:schemeClr>
                </a:solidFill>
                <a:cs typeface="+mn-ea"/>
                <a:sym typeface="+mn-lt"/>
              </a:rPr>
              <a:t>与</a:t>
            </a:r>
            <a:r>
              <a:rPr lang="en-US" altLang="zh-CN" sz="4400" b="1" dirty="0">
                <a:solidFill>
                  <a:schemeClr val="tx2">
                    <a:lumMod val="75000"/>
                  </a:schemeClr>
                </a:solidFill>
                <a:cs typeface="+mn-ea"/>
                <a:sym typeface="+mn-lt"/>
              </a:rPr>
              <a:t>C#</a:t>
            </a:r>
            <a:endParaRPr lang="zh-CN" altLang="en-US" sz="4400" b="1" dirty="0">
              <a:solidFill>
                <a:schemeClr val="tx2">
                  <a:lumMod val="75000"/>
                </a:schemeClr>
              </a:solidFill>
              <a:cs typeface="+mn-ea"/>
              <a:sym typeface="+mn-lt"/>
            </a:endParaRPr>
          </a:p>
        </p:txBody>
      </p:sp>
    </p:spTree>
    <p:extLst>
      <p:ext uri="{BB962C8B-B14F-4D97-AF65-F5344CB8AC3E}">
        <p14:creationId xmlns:p14="http://schemas.microsoft.com/office/powerpoint/2010/main" val="309270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B9801F-DF29-173F-EC6D-076F2D7F9664}"/>
              </a:ext>
            </a:extLst>
          </p:cNvPr>
          <p:cNvSpPr txBox="1"/>
          <p:nvPr/>
        </p:nvSpPr>
        <p:spPr>
          <a:xfrm>
            <a:off x="6168008" y="3044278"/>
            <a:ext cx="2448272"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项目结构</a:t>
            </a:r>
          </a:p>
        </p:txBody>
      </p:sp>
      <p:pic>
        <p:nvPicPr>
          <p:cNvPr id="3" name="图片 2">
            <a:extLst>
              <a:ext uri="{FF2B5EF4-FFF2-40B4-BE49-F238E27FC236}">
                <a16:creationId xmlns:a16="http://schemas.microsoft.com/office/drawing/2014/main" id="{EDD61BDC-15B8-C240-73E6-3E0F72D3E83D}"/>
              </a:ext>
            </a:extLst>
          </p:cNvPr>
          <p:cNvPicPr>
            <a:picLocks noChangeAspect="1"/>
          </p:cNvPicPr>
          <p:nvPr/>
        </p:nvPicPr>
        <p:blipFill>
          <a:blip r:embed="rId2"/>
          <a:stretch>
            <a:fillRect/>
          </a:stretch>
        </p:blipFill>
        <p:spPr>
          <a:xfrm>
            <a:off x="1991544" y="1462268"/>
            <a:ext cx="1760587" cy="3933463"/>
          </a:xfrm>
          <a:prstGeom prst="rect">
            <a:avLst/>
          </a:prstGeom>
        </p:spPr>
      </p:pic>
    </p:spTree>
    <p:extLst>
      <p:ext uri="{BB962C8B-B14F-4D97-AF65-F5344CB8AC3E}">
        <p14:creationId xmlns:p14="http://schemas.microsoft.com/office/powerpoint/2010/main" val="1539914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D26984-2FE3-6B17-1825-940E58B68B58}"/>
              </a:ext>
            </a:extLst>
          </p:cNvPr>
          <p:cNvPicPr>
            <a:picLocks noChangeAspect="1"/>
          </p:cNvPicPr>
          <p:nvPr/>
        </p:nvPicPr>
        <p:blipFill>
          <a:blip r:embed="rId2"/>
          <a:stretch>
            <a:fillRect/>
          </a:stretch>
        </p:blipFill>
        <p:spPr>
          <a:xfrm>
            <a:off x="695400" y="1052736"/>
            <a:ext cx="4906060" cy="2886478"/>
          </a:xfrm>
          <a:prstGeom prst="rect">
            <a:avLst/>
          </a:prstGeom>
        </p:spPr>
      </p:pic>
      <p:pic>
        <p:nvPicPr>
          <p:cNvPr id="5" name="图片 4">
            <a:extLst>
              <a:ext uri="{FF2B5EF4-FFF2-40B4-BE49-F238E27FC236}">
                <a16:creationId xmlns:a16="http://schemas.microsoft.com/office/drawing/2014/main" id="{C15A4637-AA9C-4C42-EE66-366B278BBCCB}"/>
              </a:ext>
            </a:extLst>
          </p:cNvPr>
          <p:cNvPicPr>
            <a:picLocks noChangeAspect="1"/>
          </p:cNvPicPr>
          <p:nvPr/>
        </p:nvPicPr>
        <p:blipFill>
          <a:blip r:embed="rId3"/>
          <a:stretch>
            <a:fillRect/>
          </a:stretch>
        </p:blipFill>
        <p:spPr>
          <a:xfrm>
            <a:off x="6888088" y="2060848"/>
            <a:ext cx="3820058" cy="990738"/>
          </a:xfrm>
          <a:prstGeom prst="rect">
            <a:avLst/>
          </a:prstGeom>
        </p:spPr>
      </p:pic>
      <p:sp>
        <p:nvSpPr>
          <p:cNvPr id="2" name="文本框 1">
            <a:extLst>
              <a:ext uri="{FF2B5EF4-FFF2-40B4-BE49-F238E27FC236}">
                <a16:creationId xmlns:a16="http://schemas.microsoft.com/office/drawing/2014/main" id="{F6C54D5A-111E-873E-ABE2-E71B6A61EB60}"/>
              </a:ext>
            </a:extLst>
          </p:cNvPr>
          <p:cNvSpPr txBox="1"/>
          <p:nvPr/>
        </p:nvSpPr>
        <p:spPr>
          <a:xfrm>
            <a:off x="1924294" y="4581128"/>
            <a:ext cx="2448272" cy="461665"/>
          </a:xfrm>
          <a:prstGeom prst="rect">
            <a:avLst/>
          </a:prstGeom>
          <a:noFill/>
        </p:spPr>
        <p:txBody>
          <a:bodyPr wrap="square">
            <a:spAutoFit/>
          </a:bodyPr>
          <a:lstStyle/>
          <a:p>
            <a:r>
              <a:rPr lang="zh-CN" altLang="en-US" b="1" dirty="0">
                <a:solidFill>
                  <a:schemeClr val="tx2">
                    <a:lumMod val="75000"/>
                  </a:schemeClr>
                </a:solidFill>
                <a:cs typeface="+mn-ea"/>
                <a:sym typeface="+mn-lt"/>
              </a:rPr>
              <a:t>管理类的初始化</a:t>
            </a:r>
          </a:p>
        </p:txBody>
      </p:sp>
      <p:sp>
        <p:nvSpPr>
          <p:cNvPr id="4" name="文本框 3">
            <a:extLst>
              <a:ext uri="{FF2B5EF4-FFF2-40B4-BE49-F238E27FC236}">
                <a16:creationId xmlns:a16="http://schemas.microsoft.com/office/drawing/2014/main" id="{8B183416-9262-A13B-22A6-FE4E35B59C7B}"/>
              </a:ext>
            </a:extLst>
          </p:cNvPr>
          <p:cNvSpPr txBox="1"/>
          <p:nvPr/>
        </p:nvSpPr>
        <p:spPr>
          <a:xfrm>
            <a:off x="7573980" y="4581128"/>
            <a:ext cx="2986515" cy="461665"/>
          </a:xfrm>
          <a:prstGeom prst="rect">
            <a:avLst/>
          </a:prstGeom>
          <a:noFill/>
        </p:spPr>
        <p:txBody>
          <a:bodyPr wrap="square">
            <a:spAutoFit/>
          </a:bodyPr>
          <a:lstStyle/>
          <a:p>
            <a:r>
              <a:rPr lang="en-US" altLang="zh-CN" b="1" dirty="0">
                <a:solidFill>
                  <a:schemeClr val="tx2">
                    <a:lumMod val="75000"/>
                  </a:schemeClr>
                </a:solidFill>
                <a:cs typeface="+mn-ea"/>
                <a:sym typeface="+mn-lt"/>
              </a:rPr>
              <a:t>UI</a:t>
            </a:r>
            <a:r>
              <a:rPr lang="zh-CN" altLang="en-US" b="1" dirty="0">
                <a:solidFill>
                  <a:schemeClr val="tx2">
                    <a:lumMod val="75000"/>
                  </a:schemeClr>
                </a:solidFill>
                <a:cs typeface="+mn-ea"/>
                <a:sym typeface="+mn-lt"/>
              </a:rPr>
              <a:t>触发器的方法绑定</a:t>
            </a:r>
          </a:p>
        </p:txBody>
      </p:sp>
    </p:spTree>
    <p:extLst>
      <p:ext uri="{BB962C8B-B14F-4D97-AF65-F5344CB8AC3E}">
        <p14:creationId xmlns:p14="http://schemas.microsoft.com/office/powerpoint/2010/main" val="4088187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FDBDCB-B269-9630-31BE-C62BB8CAD237}"/>
              </a:ext>
            </a:extLst>
          </p:cNvPr>
          <p:cNvSpPr txBox="1"/>
          <p:nvPr/>
        </p:nvSpPr>
        <p:spPr>
          <a:xfrm>
            <a:off x="3143672" y="1412776"/>
            <a:ext cx="5904656"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开发过程中遇到的问题</a:t>
            </a:r>
          </a:p>
        </p:txBody>
      </p:sp>
      <p:grpSp>
        <p:nvGrpSpPr>
          <p:cNvPr id="3" name="组合 2">
            <a:extLst>
              <a:ext uri="{FF2B5EF4-FFF2-40B4-BE49-F238E27FC236}">
                <a16:creationId xmlns:a16="http://schemas.microsoft.com/office/drawing/2014/main" id="{3B011A36-C94B-49AF-7FC7-E7BEE48050E2}"/>
              </a:ext>
            </a:extLst>
          </p:cNvPr>
          <p:cNvGrpSpPr/>
          <p:nvPr/>
        </p:nvGrpSpPr>
        <p:grpSpPr>
          <a:xfrm>
            <a:off x="497742" y="3125464"/>
            <a:ext cx="4014082" cy="1583923"/>
            <a:chOff x="1703512" y="4017497"/>
            <a:chExt cx="2749159" cy="1583923"/>
          </a:xfrm>
        </p:grpSpPr>
        <p:sp>
          <p:nvSpPr>
            <p:cNvPr id="4" name="TextBox 176">
              <a:extLst>
                <a:ext uri="{FF2B5EF4-FFF2-40B4-BE49-F238E27FC236}">
                  <a16:creationId xmlns:a16="http://schemas.microsoft.com/office/drawing/2014/main" id="{A08F1AD0-425C-5486-80E9-F8130BE0F59E}"/>
                </a:ext>
              </a:extLst>
            </p:cNvPr>
            <p:cNvSpPr txBox="1"/>
            <p:nvPr/>
          </p:nvSpPr>
          <p:spPr>
            <a:xfrm>
              <a:off x="1703512" y="4017497"/>
              <a:ext cx="2749158" cy="707886"/>
            </a:xfrm>
            <a:prstGeom prst="rect">
              <a:avLst/>
            </a:prstGeom>
            <a:noFill/>
          </p:spPr>
          <p:txBody>
            <a:bodyPr wrap="square" rtlCol="0">
              <a:spAutoFit/>
            </a:bodyPr>
            <a:lstStyle/>
            <a:p>
              <a:pPr algn="ctr"/>
              <a:r>
                <a:rPr lang="en-US" altLang="zh-CN" sz="2000" b="1" dirty="0">
                  <a:solidFill>
                    <a:schemeClr val="tx2">
                      <a:lumMod val="75000"/>
                    </a:schemeClr>
                  </a:solidFill>
                  <a:cs typeface="+mn-ea"/>
                  <a:sym typeface="+mn-lt"/>
                </a:rPr>
                <a:t>Unity</a:t>
              </a:r>
              <a:r>
                <a:rPr lang="zh-CN" altLang="en-US" sz="2000" b="1" dirty="0">
                  <a:solidFill>
                    <a:schemeClr val="tx2">
                      <a:lumMod val="75000"/>
                    </a:schemeClr>
                  </a:solidFill>
                  <a:cs typeface="+mn-ea"/>
                  <a:sym typeface="+mn-lt"/>
                </a:rPr>
                <a:t>以及游戏开发本身的挑战性</a:t>
              </a:r>
            </a:p>
          </p:txBody>
        </p:sp>
        <p:sp>
          <p:nvSpPr>
            <p:cNvPr id="5" name="TextBox 177">
              <a:extLst>
                <a:ext uri="{FF2B5EF4-FFF2-40B4-BE49-F238E27FC236}">
                  <a16:creationId xmlns:a16="http://schemas.microsoft.com/office/drawing/2014/main" id="{54B15CCB-3BF8-FD84-E647-87C0B91264C3}"/>
                </a:ext>
              </a:extLst>
            </p:cNvPr>
            <p:cNvSpPr txBox="1"/>
            <p:nvPr/>
          </p:nvSpPr>
          <p:spPr>
            <a:xfrm>
              <a:off x="1703512" y="4404746"/>
              <a:ext cx="274915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en-US" altLang="zh-CN" sz="1400" dirty="0">
                  <a:solidFill>
                    <a:schemeClr val="tx1">
                      <a:lumMod val="50000"/>
                      <a:lumOff val="50000"/>
                    </a:schemeClr>
                  </a:solidFill>
                  <a:latin typeface="+mn-lt"/>
                  <a:cs typeface="+mn-ea"/>
                  <a:sym typeface="+mn-lt"/>
                </a:rPr>
                <a:t>Unity</a:t>
              </a:r>
              <a:r>
                <a:rPr lang="zh-CN" altLang="en-US" sz="1400" dirty="0">
                  <a:solidFill>
                    <a:schemeClr val="tx1">
                      <a:lumMod val="50000"/>
                      <a:lumOff val="50000"/>
                    </a:schemeClr>
                  </a:solidFill>
                  <a:latin typeface="+mn-lt"/>
                  <a:cs typeface="+mn-ea"/>
                  <a:sym typeface="+mn-lt"/>
                </a:rPr>
                <a:t>作为一款老牌游戏引擎，它的庞大性让一般的初学者很难全盘掌握，因此项目启动阶段需要对组员进行足够时间指导，而之后的开发阶段也会遇到各种各样磕磕绊绊。</a:t>
              </a:r>
            </a:p>
          </p:txBody>
        </p:sp>
      </p:grpSp>
      <p:grpSp>
        <p:nvGrpSpPr>
          <p:cNvPr id="6" name="组合 5">
            <a:extLst>
              <a:ext uri="{FF2B5EF4-FFF2-40B4-BE49-F238E27FC236}">
                <a16:creationId xmlns:a16="http://schemas.microsoft.com/office/drawing/2014/main" id="{A8BE1A04-D07E-62C3-9AAC-F5851AA7918A}"/>
              </a:ext>
            </a:extLst>
          </p:cNvPr>
          <p:cNvGrpSpPr/>
          <p:nvPr/>
        </p:nvGrpSpPr>
        <p:grpSpPr>
          <a:xfrm>
            <a:off x="7041287" y="3125464"/>
            <a:ext cx="4014082" cy="1583923"/>
            <a:chOff x="1703512" y="4017497"/>
            <a:chExt cx="2749159" cy="1583923"/>
          </a:xfrm>
        </p:grpSpPr>
        <p:sp>
          <p:nvSpPr>
            <p:cNvPr id="7" name="TextBox 176">
              <a:extLst>
                <a:ext uri="{FF2B5EF4-FFF2-40B4-BE49-F238E27FC236}">
                  <a16:creationId xmlns:a16="http://schemas.microsoft.com/office/drawing/2014/main" id="{48605793-808F-5559-B504-59B965379999}"/>
                </a:ext>
              </a:extLst>
            </p:cNvPr>
            <p:cNvSpPr txBox="1"/>
            <p:nvPr/>
          </p:nvSpPr>
          <p:spPr>
            <a:xfrm>
              <a:off x="1703512" y="4017497"/>
              <a:ext cx="2749158" cy="40011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项目进度以及同步带来的问题</a:t>
              </a:r>
            </a:p>
          </p:txBody>
        </p:sp>
        <p:sp>
          <p:nvSpPr>
            <p:cNvPr id="8" name="TextBox 177">
              <a:extLst>
                <a:ext uri="{FF2B5EF4-FFF2-40B4-BE49-F238E27FC236}">
                  <a16:creationId xmlns:a16="http://schemas.microsoft.com/office/drawing/2014/main" id="{7AC06F95-FD26-BA9C-C575-0F239FF87B72}"/>
                </a:ext>
              </a:extLst>
            </p:cNvPr>
            <p:cNvSpPr txBox="1"/>
            <p:nvPr/>
          </p:nvSpPr>
          <p:spPr>
            <a:xfrm>
              <a:off x="1703512" y="4404746"/>
              <a:ext cx="274915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此次项目最大的问题，其实是没有把握好项目的开发进度与开发阶段。所有的开发任务并非同时开始的，应当存在一个必须第一时间开发完成的功能，随后再进行其他功能的开发。</a:t>
              </a:r>
            </a:p>
          </p:txBody>
        </p:sp>
      </p:grpSp>
    </p:spTree>
    <p:extLst>
      <p:ext uri="{BB962C8B-B14F-4D97-AF65-F5344CB8AC3E}">
        <p14:creationId xmlns:p14="http://schemas.microsoft.com/office/powerpoint/2010/main" val="155545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3896412" y="836712"/>
            <a:ext cx="4399176"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4400" b="1" dirty="0">
                <a:solidFill>
                  <a:schemeClr val="tx1">
                    <a:lumMod val="85000"/>
                    <a:lumOff val="15000"/>
                  </a:schemeClr>
                </a:solidFill>
                <a:cs typeface="+mn-ea"/>
                <a:sym typeface="+mn-lt"/>
              </a:rPr>
              <a:t>目录页</a:t>
            </a:r>
          </a:p>
        </p:txBody>
      </p:sp>
      <p:sp>
        <p:nvSpPr>
          <p:cNvPr id="56" name="文本框 5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1158826" y="4085017"/>
            <a:ext cx="2168574" cy="46037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游戏概要</a:t>
            </a:r>
          </a:p>
        </p:txBody>
      </p:sp>
      <p:sp>
        <p:nvSpPr>
          <p:cNvPr id="58" name="文本框 5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1523073"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01</a:t>
            </a:r>
          </a:p>
        </p:txBody>
      </p:sp>
      <p:grpSp>
        <p:nvGrpSpPr>
          <p:cNvPr id="276" name="组合 275"/>
          <p:cNvGrpSpPr/>
          <p:nvPr/>
        </p:nvGrpSpPr>
        <p:grpSpPr>
          <a:xfrm>
            <a:off x="1575285" y="2027650"/>
            <a:ext cx="2007250" cy="1667101"/>
            <a:chOff x="1720262" y="2489267"/>
            <a:chExt cx="1762725" cy="1464013"/>
          </a:xfrm>
        </p:grpSpPr>
        <p:sp>
          <p:nvSpPr>
            <p:cNvPr id="225"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6"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7"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8"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9"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0"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1"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2"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3"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4"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5"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6"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7"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8"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9"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0"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1"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2"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3"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4"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5"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6"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7"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9"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2"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3"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4"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2" name="组合 1"/>
            <p:cNvGrpSpPr/>
            <p:nvPr/>
          </p:nvGrpSpPr>
          <p:grpSpPr>
            <a:xfrm>
              <a:off x="2360358" y="2541786"/>
              <a:ext cx="1122629" cy="978197"/>
              <a:chOff x="338844" y="2342731"/>
              <a:chExt cx="1122629" cy="978197"/>
            </a:xfrm>
          </p:grpSpPr>
          <p:sp>
            <p:nvSpPr>
              <p:cNvPr id="247"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8"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9"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0"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1"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2"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3"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4"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5"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6"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7"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8"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6"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326" name="文本框 32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042294"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02</a:t>
            </a:r>
          </a:p>
        </p:txBody>
      </p:sp>
      <p:grpSp>
        <p:nvGrpSpPr>
          <p:cNvPr id="327" name="组合 326"/>
          <p:cNvGrpSpPr/>
          <p:nvPr/>
        </p:nvGrpSpPr>
        <p:grpSpPr>
          <a:xfrm>
            <a:off x="4057511" y="2027650"/>
            <a:ext cx="2007250" cy="1667101"/>
            <a:chOff x="1720262" y="2489267"/>
            <a:chExt cx="1762725" cy="1464013"/>
          </a:xfrm>
        </p:grpSpPr>
        <p:sp>
          <p:nvSpPr>
            <p:cNvPr id="32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361" name="组合 360"/>
            <p:cNvGrpSpPr/>
            <p:nvPr/>
          </p:nvGrpSpPr>
          <p:grpSpPr>
            <a:xfrm>
              <a:off x="2360358" y="2541786"/>
              <a:ext cx="1122629" cy="978197"/>
              <a:chOff x="338844" y="2342731"/>
              <a:chExt cx="1122629" cy="978197"/>
            </a:xfrm>
          </p:grpSpPr>
          <p:sp>
            <p:nvSpPr>
              <p:cNvPr id="36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376" name="文本框 37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6754738"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03</a:t>
            </a:r>
          </a:p>
        </p:txBody>
      </p:sp>
      <p:grpSp>
        <p:nvGrpSpPr>
          <p:cNvPr id="377" name="组合 376"/>
          <p:cNvGrpSpPr/>
          <p:nvPr/>
        </p:nvGrpSpPr>
        <p:grpSpPr>
          <a:xfrm>
            <a:off x="6807235" y="2027650"/>
            <a:ext cx="2007250" cy="1667101"/>
            <a:chOff x="1720262" y="2489267"/>
            <a:chExt cx="1762725" cy="1464013"/>
          </a:xfrm>
        </p:grpSpPr>
        <p:sp>
          <p:nvSpPr>
            <p:cNvPr id="37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1" name="组合 410"/>
            <p:cNvGrpSpPr/>
            <p:nvPr/>
          </p:nvGrpSpPr>
          <p:grpSpPr>
            <a:xfrm>
              <a:off x="2360358" y="2541786"/>
              <a:ext cx="1122629" cy="978197"/>
              <a:chOff x="338844" y="2342731"/>
              <a:chExt cx="1122629" cy="978197"/>
            </a:xfrm>
          </p:grpSpPr>
          <p:sp>
            <p:nvSpPr>
              <p:cNvPr id="41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476" name="文本框 47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3679377" y="4085017"/>
            <a:ext cx="2168574" cy="46037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玩法流程</a:t>
            </a:r>
          </a:p>
        </p:txBody>
      </p:sp>
      <p:sp>
        <p:nvSpPr>
          <p:cNvPr id="478" name="文本框 47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6467426" y="4085017"/>
            <a:ext cx="2168574" cy="46166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玩法设计</a:t>
            </a:r>
          </a:p>
        </p:txBody>
      </p:sp>
      <p:sp>
        <p:nvSpPr>
          <p:cNvPr id="211"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grpSp>
        <p:nvGrpSpPr>
          <p:cNvPr id="4" name="组合 3">
            <a:extLst>
              <a:ext uri="{FF2B5EF4-FFF2-40B4-BE49-F238E27FC236}">
                <a16:creationId xmlns:a16="http://schemas.microsoft.com/office/drawing/2014/main" id="{D24187E6-6D00-A138-4BA0-BD96CE8E08AA}"/>
              </a:ext>
            </a:extLst>
          </p:cNvPr>
          <p:cNvGrpSpPr/>
          <p:nvPr/>
        </p:nvGrpSpPr>
        <p:grpSpPr>
          <a:xfrm>
            <a:off x="9228270" y="2027650"/>
            <a:ext cx="2007250" cy="1667101"/>
            <a:chOff x="1720262" y="2489267"/>
            <a:chExt cx="1762725" cy="1464013"/>
          </a:xfrm>
        </p:grpSpPr>
        <p:sp>
          <p:nvSpPr>
            <p:cNvPr id="5" name="Freeform 356">
              <a:extLst>
                <a:ext uri="{FF2B5EF4-FFF2-40B4-BE49-F238E27FC236}">
                  <a16:creationId xmlns:a16="http://schemas.microsoft.com/office/drawing/2014/main" id="{4454D239-BDDD-3529-299B-6F7B1A553FDD}"/>
                </a:ext>
              </a:extLst>
            </p:cNvPr>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 name="Freeform 357">
              <a:extLst>
                <a:ext uri="{FF2B5EF4-FFF2-40B4-BE49-F238E27FC236}">
                  <a16:creationId xmlns:a16="http://schemas.microsoft.com/office/drawing/2014/main" id="{EC0F505A-CFC8-7F8C-6D5D-66F0BFEBD0F0}"/>
                </a:ext>
              </a:extLst>
            </p:cNvPr>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 name="Freeform 358">
              <a:extLst>
                <a:ext uri="{FF2B5EF4-FFF2-40B4-BE49-F238E27FC236}">
                  <a16:creationId xmlns:a16="http://schemas.microsoft.com/office/drawing/2014/main" id="{A8D2D324-EF3B-8EF2-71C7-CF38D1DA0B17}"/>
                </a:ext>
              </a:extLst>
            </p:cNvPr>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 name="Freeform 359">
              <a:extLst>
                <a:ext uri="{FF2B5EF4-FFF2-40B4-BE49-F238E27FC236}">
                  <a16:creationId xmlns:a16="http://schemas.microsoft.com/office/drawing/2014/main" id="{05C4D6EB-11C7-0E20-9EC2-9AB57E3079B1}"/>
                </a:ext>
              </a:extLst>
            </p:cNvPr>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60">
              <a:extLst>
                <a:ext uri="{FF2B5EF4-FFF2-40B4-BE49-F238E27FC236}">
                  <a16:creationId xmlns:a16="http://schemas.microsoft.com/office/drawing/2014/main" id="{6B12E564-3A80-74AC-D79B-79D711172DF1}"/>
                </a:ext>
              </a:extLst>
            </p:cNvPr>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61">
              <a:extLst>
                <a:ext uri="{FF2B5EF4-FFF2-40B4-BE49-F238E27FC236}">
                  <a16:creationId xmlns:a16="http://schemas.microsoft.com/office/drawing/2014/main" id="{6EBD26F0-62D2-0C67-AAED-762C641FFB4F}"/>
                </a:ext>
              </a:extLst>
            </p:cNvPr>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62">
              <a:extLst>
                <a:ext uri="{FF2B5EF4-FFF2-40B4-BE49-F238E27FC236}">
                  <a16:creationId xmlns:a16="http://schemas.microsoft.com/office/drawing/2014/main" id="{6E4FEB23-DCB1-B68F-6B09-3159EA4BDAD4}"/>
                </a:ext>
              </a:extLst>
            </p:cNvPr>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3">
              <a:extLst>
                <a:ext uri="{FF2B5EF4-FFF2-40B4-BE49-F238E27FC236}">
                  <a16:creationId xmlns:a16="http://schemas.microsoft.com/office/drawing/2014/main" id="{0F11DE9B-49FA-6170-D1BB-335CEA373381}"/>
                </a:ext>
              </a:extLst>
            </p:cNvPr>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4">
              <a:extLst>
                <a:ext uri="{FF2B5EF4-FFF2-40B4-BE49-F238E27FC236}">
                  <a16:creationId xmlns:a16="http://schemas.microsoft.com/office/drawing/2014/main" id="{2083F5B3-20B4-EEE4-1838-CE368CDD9859}"/>
                </a:ext>
              </a:extLst>
            </p:cNvPr>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5">
              <a:extLst>
                <a:ext uri="{FF2B5EF4-FFF2-40B4-BE49-F238E27FC236}">
                  <a16:creationId xmlns:a16="http://schemas.microsoft.com/office/drawing/2014/main" id="{C2C9E094-EB12-291D-5CCD-7E135B074A33}"/>
                </a:ext>
              </a:extLst>
            </p:cNvPr>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6">
              <a:extLst>
                <a:ext uri="{FF2B5EF4-FFF2-40B4-BE49-F238E27FC236}">
                  <a16:creationId xmlns:a16="http://schemas.microsoft.com/office/drawing/2014/main" id="{4D5E592B-C438-C472-B076-9710549D8BA6}"/>
                </a:ext>
              </a:extLst>
            </p:cNvPr>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7">
              <a:extLst>
                <a:ext uri="{FF2B5EF4-FFF2-40B4-BE49-F238E27FC236}">
                  <a16:creationId xmlns:a16="http://schemas.microsoft.com/office/drawing/2014/main" id="{6A452280-10EB-0F84-94E6-EAEB5A688AC4}"/>
                </a:ext>
              </a:extLst>
            </p:cNvPr>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8">
              <a:extLst>
                <a:ext uri="{FF2B5EF4-FFF2-40B4-BE49-F238E27FC236}">
                  <a16:creationId xmlns:a16="http://schemas.microsoft.com/office/drawing/2014/main" id="{70B057DA-0D23-CC0E-E036-DFDC56A1D7C7}"/>
                </a:ext>
              </a:extLst>
            </p:cNvPr>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9">
              <a:extLst>
                <a:ext uri="{FF2B5EF4-FFF2-40B4-BE49-F238E27FC236}">
                  <a16:creationId xmlns:a16="http://schemas.microsoft.com/office/drawing/2014/main" id="{4012F7D1-4F44-D13A-EB01-078EB9BC0E04}"/>
                </a:ext>
              </a:extLst>
            </p:cNvPr>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70">
              <a:extLst>
                <a:ext uri="{FF2B5EF4-FFF2-40B4-BE49-F238E27FC236}">
                  <a16:creationId xmlns:a16="http://schemas.microsoft.com/office/drawing/2014/main" id="{F4AC5B14-685B-EE60-5490-A4C26C8AE8D7}"/>
                </a:ext>
              </a:extLst>
            </p:cNvPr>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71">
              <a:extLst>
                <a:ext uri="{FF2B5EF4-FFF2-40B4-BE49-F238E27FC236}">
                  <a16:creationId xmlns:a16="http://schemas.microsoft.com/office/drawing/2014/main" id="{382F275C-3443-2E35-B4BD-DC1CBF0DC22F}"/>
                </a:ext>
              </a:extLst>
            </p:cNvPr>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72">
              <a:extLst>
                <a:ext uri="{FF2B5EF4-FFF2-40B4-BE49-F238E27FC236}">
                  <a16:creationId xmlns:a16="http://schemas.microsoft.com/office/drawing/2014/main" id="{D14E8AAF-04AA-6D94-FCEC-3ED17740D14A}"/>
                </a:ext>
              </a:extLst>
            </p:cNvPr>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3">
              <a:extLst>
                <a:ext uri="{FF2B5EF4-FFF2-40B4-BE49-F238E27FC236}">
                  <a16:creationId xmlns:a16="http://schemas.microsoft.com/office/drawing/2014/main" id="{92AFFDD5-102E-0AC8-C36F-4B89B689653B}"/>
                </a:ext>
              </a:extLst>
            </p:cNvPr>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4">
              <a:extLst>
                <a:ext uri="{FF2B5EF4-FFF2-40B4-BE49-F238E27FC236}">
                  <a16:creationId xmlns:a16="http://schemas.microsoft.com/office/drawing/2014/main" id="{90D8C690-1194-C16E-45C7-1CEA84D7C3EB}"/>
                </a:ext>
              </a:extLst>
            </p:cNvPr>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5">
              <a:extLst>
                <a:ext uri="{FF2B5EF4-FFF2-40B4-BE49-F238E27FC236}">
                  <a16:creationId xmlns:a16="http://schemas.microsoft.com/office/drawing/2014/main" id="{E05292E5-D30C-DCD8-08C4-4CAAD0197028}"/>
                </a:ext>
              </a:extLst>
            </p:cNvPr>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6">
              <a:extLst>
                <a:ext uri="{FF2B5EF4-FFF2-40B4-BE49-F238E27FC236}">
                  <a16:creationId xmlns:a16="http://schemas.microsoft.com/office/drawing/2014/main" id="{794D75B1-98AC-A954-E433-66D236A79236}"/>
                </a:ext>
              </a:extLst>
            </p:cNvPr>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7">
              <a:extLst>
                <a:ext uri="{FF2B5EF4-FFF2-40B4-BE49-F238E27FC236}">
                  <a16:creationId xmlns:a16="http://schemas.microsoft.com/office/drawing/2014/main" id="{AB2272FA-D6BD-A3BC-B3D3-140836F7EBA2}"/>
                </a:ext>
              </a:extLst>
            </p:cNvPr>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91">
              <a:extLst>
                <a:ext uri="{FF2B5EF4-FFF2-40B4-BE49-F238E27FC236}">
                  <a16:creationId xmlns:a16="http://schemas.microsoft.com/office/drawing/2014/main" id="{CC949129-5AA6-1BAB-1680-2DA2E3A1DEE1}"/>
                </a:ext>
              </a:extLst>
            </p:cNvPr>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92">
              <a:extLst>
                <a:ext uri="{FF2B5EF4-FFF2-40B4-BE49-F238E27FC236}">
                  <a16:creationId xmlns:a16="http://schemas.microsoft.com/office/drawing/2014/main" id="{39B34551-C100-05A3-BF9B-3E47D077EBF1}"/>
                </a:ext>
              </a:extLst>
            </p:cNvPr>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93">
              <a:extLst>
                <a:ext uri="{FF2B5EF4-FFF2-40B4-BE49-F238E27FC236}">
                  <a16:creationId xmlns:a16="http://schemas.microsoft.com/office/drawing/2014/main" id="{451FD8C4-BECD-510B-4679-47C764C3D7FB}"/>
                </a:ext>
              </a:extLst>
            </p:cNvPr>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4">
              <a:extLst>
                <a:ext uri="{FF2B5EF4-FFF2-40B4-BE49-F238E27FC236}">
                  <a16:creationId xmlns:a16="http://schemas.microsoft.com/office/drawing/2014/main" id="{9E8849F6-EAE5-44FC-B206-2D0D92078B7B}"/>
                </a:ext>
              </a:extLst>
            </p:cNvPr>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5">
              <a:extLst>
                <a:ext uri="{FF2B5EF4-FFF2-40B4-BE49-F238E27FC236}">
                  <a16:creationId xmlns:a16="http://schemas.microsoft.com/office/drawing/2014/main" id="{2196724C-7E65-DDE8-5524-C59DBF0153E1}"/>
                </a:ext>
              </a:extLst>
            </p:cNvPr>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4" name="Freeform 396">
              <a:extLst>
                <a:ext uri="{FF2B5EF4-FFF2-40B4-BE49-F238E27FC236}">
                  <a16:creationId xmlns:a16="http://schemas.microsoft.com/office/drawing/2014/main" id="{077351B1-CF5B-9C1E-5196-5BA24AA3E894}"/>
                </a:ext>
              </a:extLst>
            </p:cNvPr>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8" name="Freeform 398">
              <a:extLst>
                <a:ext uri="{FF2B5EF4-FFF2-40B4-BE49-F238E27FC236}">
                  <a16:creationId xmlns:a16="http://schemas.microsoft.com/office/drawing/2014/main" id="{D1E06177-6E50-ACB1-1887-DFFE209DE99F}"/>
                </a:ext>
              </a:extLst>
            </p:cNvPr>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9" name="Freeform 400">
              <a:extLst>
                <a:ext uri="{FF2B5EF4-FFF2-40B4-BE49-F238E27FC236}">
                  <a16:creationId xmlns:a16="http://schemas.microsoft.com/office/drawing/2014/main" id="{9856EE17-329E-C9E3-5544-F203291E1BED}"/>
                </a:ext>
              </a:extLst>
            </p:cNvPr>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0" name="Freeform 403">
              <a:extLst>
                <a:ext uri="{FF2B5EF4-FFF2-40B4-BE49-F238E27FC236}">
                  <a16:creationId xmlns:a16="http://schemas.microsoft.com/office/drawing/2014/main" id="{7EAA2BFF-844F-A387-1924-98A4CACAFF73}"/>
                </a:ext>
              </a:extLst>
            </p:cNvPr>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1" name="Freeform 404">
              <a:extLst>
                <a:ext uri="{FF2B5EF4-FFF2-40B4-BE49-F238E27FC236}">
                  <a16:creationId xmlns:a16="http://schemas.microsoft.com/office/drawing/2014/main" id="{E94B0781-77C4-A3C0-4FA7-0143DDD86AB3}"/>
                </a:ext>
              </a:extLst>
            </p:cNvPr>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2" name="Freeform 405">
              <a:extLst>
                <a:ext uri="{FF2B5EF4-FFF2-40B4-BE49-F238E27FC236}">
                  <a16:creationId xmlns:a16="http://schemas.microsoft.com/office/drawing/2014/main" id="{30BD11B3-2FB8-F959-91E6-C8A2F72C3296}"/>
                </a:ext>
              </a:extLst>
            </p:cNvPr>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53" name="组合 452">
              <a:extLst>
                <a:ext uri="{FF2B5EF4-FFF2-40B4-BE49-F238E27FC236}">
                  <a16:creationId xmlns:a16="http://schemas.microsoft.com/office/drawing/2014/main" id="{292EE97E-7E7E-CA19-F398-0FA875B9AE2C}"/>
                </a:ext>
              </a:extLst>
            </p:cNvPr>
            <p:cNvGrpSpPr/>
            <p:nvPr/>
          </p:nvGrpSpPr>
          <p:grpSpPr>
            <a:xfrm>
              <a:off x="2360358" y="2541786"/>
              <a:ext cx="1122629" cy="978197"/>
              <a:chOff x="338844" y="2342731"/>
              <a:chExt cx="1122629" cy="978197"/>
            </a:xfrm>
          </p:grpSpPr>
          <p:sp>
            <p:nvSpPr>
              <p:cNvPr id="454" name="Freeform 378">
                <a:extLst>
                  <a:ext uri="{FF2B5EF4-FFF2-40B4-BE49-F238E27FC236}">
                    <a16:creationId xmlns:a16="http://schemas.microsoft.com/office/drawing/2014/main" id="{1FD60A7D-C0EA-8681-E618-990FD41936B7}"/>
                  </a:ext>
                </a:extLst>
              </p:cNvPr>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5" name="Freeform 379">
                <a:extLst>
                  <a:ext uri="{FF2B5EF4-FFF2-40B4-BE49-F238E27FC236}">
                    <a16:creationId xmlns:a16="http://schemas.microsoft.com/office/drawing/2014/main" id="{ECA244C6-59A1-163D-FD97-82A5B26D6482}"/>
                  </a:ext>
                </a:extLst>
              </p:cNvPr>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6" name="Freeform 380">
                <a:extLst>
                  <a:ext uri="{FF2B5EF4-FFF2-40B4-BE49-F238E27FC236}">
                    <a16:creationId xmlns:a16="http://schemas.microsoft.com/office/drawing/2014/main" id="{F9104063-6CA5-CE73-BFEA-C9B888A15272}"/>
                  </a:ext>
                </a:extLst>
              </p:cNvPr>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7" name="Freeform 381">
                <a:extLst>
                  <a:ext uri="{FF2B5EF4-FFF2-40B4-BE49-F238E27FC236}">
                    <a16:creationId xmlns:a16="http://schemas.microsoft.com/office/drawing/2014/main" id="{DACB2457-EA23-CFED-3643-37E6671E6C36}"/>
                  </a:ext>
                </a:extLst>
              </p:cNvPr>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8" name="Freeform 382">
                <a:extLst>
                  <a:ext uri="{FF2B5EF4-FFF2-40B4-BE49-F238E27FC236}">
                    <a16:creationId xmlns:a16="http://schemas.microsoft.com/office/drawing/2014/main" id="{5C079F06-B78E-B4E6-C88B-53F277F8E6D5}"/>
                  </a:ext>
                </a:extLst>
              </p:cNvPr>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9" name="Freeform 383">
                <a:extLst>
                  <a:ext uri="{FF2B5EF4-FFF2-40B4-BE49-F238E27FC236}">
                    <a16:creationId xmlns:a16="http://schemas.microsoft.com/office/drawing/2014/main" id="{0B75F1FE-3C02-F143-211D-0BE40373AEE4}"/>
                  </a:ext>
                </a:extLst>
              </p:cNvPr>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0" name="Freeform 384">
                <a:extLst>
                  <a:ext uri="{FF2B5EF4-FFF2-40B4-BE49-F238E27FC236}">
                    <a16:creationId xmlns:a16="http://schemas.microsoft.com/office/drawing/2014/main" id="{612D4DD0-29EC-0E20-2711-1BC24AD7F91B}"/>
                  </a:ext>
                </a:extLst>
              </p:cNvPr>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1" name="Freeform 385">
                <a:extLst>
                  <a:ext uri="{FF2B5EF4-FFF2-40B4-BE49-F238E27FC236}">
                    <a16:creationId xmlns:a16="http://schemas.microsoft.com/office/drawing/2014/main" id="{65A8268A-3126-85D0-D04B-A8EE2EA82F3A}"/>
                  </a:ext>
                </a:extLst>
              </p:cNvPr>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2" name="Freeform 386">
                <a:extLst>
                  <a:ext uri="{FF2B5EF4-FFF2-40B4-BE49-F238E27FC236}">
                    <a16:creationId xmlns:a16="http://schemas.microsoft.com/office/drawing/2014/main" id="{6017B9A3-D585-23EF-D8F9-C62282C1A0F4}"/>
                  </a:ext>
                </a:extLst>
              </p:cNvPr>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3" name="Freeform 387">
                <a:extLst>
                  <a:ext uri="{FF2B5EF4-FFF2-40B4-BE49-F238E27FC236}">
                    <a16:creationId xmlns:a16="http://schemas.microsoft.com/office/drawing/2014/main" id="{71388A78-D56D-D469-E398-935686279CF0}"/>
                  </a:ext>
                </a:extLst>
              </p:cNvPr>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4" name="Freeform 388">
                <a:extLst>
                  <a:ext uri="{FF2B5EF4-FFF2-40B4-BE49-F238E27FC236}">
                    <a16:creationId xmlns:a16="http://schemas.microsoft.com/office/drawing/2014/main" id="{8CE51215-5D8E-2C8D-4613-C6DB345C104F}"/>
                  </a:ext>
                </a:extLst>
              </p:cNvPr>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5" name="Freeform 389">
                <a:extLst>
                  <a:ext uri="{FF2B5EF4-FFF2-40B4-BE49-F238E27FC236}">
                    <a16:creationId xmlns:a16="http://schemas.microsoft.com/office/drawing/2014/main" id="{1958AC45-4A74-C11D-FAD8-38332AD2D7D9}"/>
                  </a:ext>
                </a:extLst>
              </p:cNvPr>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6" name="Freeform 397">
                <a:extLst>
                  <a:ext uri="{FF2B5EF4-FFF2-40B4-BE49-F238E27FC236}">
                    <a16:creationId xmlns:a16="http://schemas.microsoft.com/office/drawing/2014/main" id="{8FAB9128-CA29-7FF8-406B-F0085647878E}"/>
                  </a:ext>
                </a:extLst>
              </p:cNvPr>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7" name="Freeform 407">
                <a:extLst>
                  <a:ext uri="{FF2B5EF4-FFF2-40B4-BE49-F238E27FC236}">
                    <a16:creationId xmlns:a16="http://schemas.microsoft.com/office/drawing/2014/main" id="{409ECC01-ACB2-C3F4-70D9-CD91825A8E83}"/>
                  </a:ext>
                </a:extLst>
              </p:cNvPr>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468" name="文本框 46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a:extLst>
              <a:ext uri="{FF2B5EF4-FFF2-40B4-BE49-F238E27FC236}">
                <a16:creationId xmlns:a16="http://schemas.microsoft.com/office/drawing/2014/main" id="{366A9DD2-73DF-3FB4-F886-6A1D7B3BEC07}"/>
              </a:ext>
            </a:extLst>
          </p:cNvPr>
          <p:cNvSpPr txBox="1"/>
          <p:nvPr/>
        </p:nvSpPr>
        <p:spPr>
          <a:xfrm>
            <a:off x="8888461" y="4085017"/>
            <a:ext cx="2168574" cy="46166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开发过程</a:t>
            </a:r>
          </a:p>
        </p:txBody>
      </p:sp>
      <p:sp>
        <p:nvSpPr>
          <p:cNvPr id="469" name="文本框 468"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a:extLst>
              <a:ext uri="{FF2B5EF4-FFF2-40B4-BE49-F238E27FC236}">
                <a16:creationId xmlns:a16="http://schemas.microsoft.com/office/drawing/2014/main" id="{B367F4B8-2C19-70DF-8B8F-355616C95D2A}"/>
              </a:ext>
            </a:extLst>
          </p:cNvPr>
          <p:cNvSpPr txBox="1"/>
          <p:nvPr/>
        </p:nvSpPr>
        <p:spPr>
          <a:xfrm flipH="1">
            <a:off x="9244344" y="2076664"/>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04</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99A06A71-D9D2-4C95-0ABE-0B28842D8DBA}"/>
              </a:ext>
            </a:extLst>
          </p:cNvPr>
          <p:cNvGrpSpPr/>
          <p:nvPr/>
        </p:nvGrpSpPr>
        <p:grpSpPr>
          <a:xfrm>
            <a:off x="747235" y="1269127"/>
            <a:ext cx="10533341" cy="3816057"/>
            <a:chOff x="747235" y="1269127"/>
            <a:chExt cx="9783383" cy="2159873"/>
          </a:xfrm>
        </p:grpSpPr>
        <p:sp>
          <p:nvSpPr>
            <p:cNvPr id="7" name="TextBox 177">
              <a:extLst>
                <a:ext uri="{FF2B5EF4-FFF2-40B4-BE49-F238E27FC236}">
                  <a16:creationId xmlns:a16="http://schemas.microsoft.com/office/drawing/2014/main" id="{1B754FD4-FD39-3E1C-7E5F-D9F48CF6F3F2}"/>
                </a:ext>
              </a:extLst>
            </p:cNvPr>
            <p:cNvSpPr txBox="1"/>
            <p:nvPr/>
          </p:nvSpPr>
          <p:spPr>
            <a:xfrm>
              <a:off x="4883350" y="2295932"/>
              <a:ext cx="1840548"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回合制系统：黄剑勇</a:t>
              </a:r>
            </a:p>
          </p:txBody>
        </p:sp>
        <p:grpSp>
          <p:nvGrpSpPr>
            <p:cNvPr id="33" name="组合 32">
              <a:extLst>
                <a:ext uri="{FF2B5EF4-FFF2-40B4-BE49-F238E27FC236}">
                  <a16:creationId xmlns:a16="http://schemas.microsoft.com/office/drawing/2014/main" id="{98D638AE-657E-E146-BC49-DFB861684597}"/>
                </a:ext>
              </a:extLst>
            </p:cNvPr>
            <p:cNvGrpSpPr/>
            <p:nvPr/>
          </p:nvGrpSpPr>
          <p:grpSpPr>
            <a:xfrm>
              <a:off x="747235" y="1269127"/>
              <a:ext cx="9783383" cy="2159873"/>
              <a:chOff x="1435655" y="1792602"/>
              <a:chExt cx="9783383" cy="2159873"/>
            </a:xfrm>
          </p:grpSpPr>
          <p:grpSp>
            <p:nvGrpSpPr>
              <p:cNvPr id="6" name="组合 5">
                <a:extLst>
                  <a:ext uri="{FF2B5EF4-FFF2-40B4-BE49-F238E27FC236}">
                    <a16:creationId xmlns:a16="http://schemas.microsoft.com/office/drawing/2014/main" id="{1294B070-47A0-941F-1B84-4A2E0B4607E5}"/>
                  </a:ext>
                </a:extLst>
              </p:cNvPr>
              <p:cNvGrpSpPr/>
              <p:nvPr/>
            </p:nvGrpSpPr>
            <p:grpSpPr>
              <a:xfrm>
                <a:off x="1435655" y="1792602"/>
                <a:ext cx="7972715" cy="1377093"/>
                <a:chOff x="67503" y="1988802"/>
                <a:chExt cx="7972715" cy="468717"/>
              </a:xfrm>
            </p:grpSpPr>
            <p:grpSp>
              <p:nvGrpSpPr>
                <p:cNvPr id="2" name="组合 1">
                  <a:extLst>
                    <a:ext uri="{FF2B5EF4-FFF2-40B4-BE49-F238E27FC236}">
                      <a16:creationId xmlns:a16="http://schemas.microsoft.com/office/drawing/2014/main" id="{7E598092-9C4A-E8DA-CC50-8A7A2B3A6CF5}"/>
                    </a:ext>
                  </a:extLst>
                </p:cNvPr>
                <p:cNvGrpSpPr/>
                <p:nvPr/>
              </p:nvGrpSpPr>
              <p:grpSpPr>
                <a:xfrm>
                  <a:off x="67503" y="1988802"/>
                  <a:ext cx="7972715" cy="468716"/>
                  <a:chOff x="1657042" y="4026237"/>
                  <a:chExt cx="2991662" cy="238181"/>
                </a:xfrm>
              </p:grpSpPr>
              <p:sp>
                <p:nvSpPr>
                  <p:cNvPr id="3" name="TextBox 176">
                    <a:extLst>
                      <a:ext uri="{FF2B5EF4-FFF2-40B4-BE49-F238E27FC236}">
                        <a16:creationId xmlns:a16="http://schemas.microsoft.com/office/drawing/2014/main" id="{A4D0D485-6274-5792-DC86-0F95B00FEDD7}"/>
                      </a:ext>
                    </a:extLst>
                  </p:cNvPr>
                  <p:cNvSpPr txBox="1"/>
                  <p:nvPr/>
                </p:nvSpPr>
                <p:spPr>
                  <a:xfrm>
                    <a:off x="2460075" y="4026237"/>
                    <a:ext cx="2188629" cy="133082"/>
                  </a:xfrm>
                  <a:prstGeom prst="rect">
                    <a:avLst/>
                  </a:prstGeom>
                  <a:noFill/>
                </p:spPr>
                <p:txBody>
                  <a:bodyPr wrap="square" rtlCol="0">
                    <a:spAutoFit/>
                  </a:bodyPr>
                  <a:lstStyle/>
                  <a:p>
                    <a:pPr algn="ctr"/>
                    <a:r>
                      <a:rPr lang="zh-CN" altLang="en-US" sz="4400" b="1" dirty="0">
                        <a:solidFill>
                          <a:schemeClr val="tx2">
                            <a:lumMod val="75000"/>
                          </a:schemeClr>
                        </a:solidFill>
                        <a:cs typeface="+mn-ea"/>
                        <a:sym typeface="+mn-lt"/>
                      </a:rPr>
                      <a:t>分工</a:t>
                    </a:r>
                  </a:p>
                </p:txBody>
              </p:sp>
              <p:sp>
                <p:nvSpPr>
                  <p:cNvPr id="4" name="TextBox 177">
                    <a:extLst>
                      <a:ext uri="{FF2B5EF4-FFF2-40B4-BE49-F238E27FC236}">
                        <a16:creationId xmlns:a16="http://schemas.microsoft.com/office/drawing/2014/main" id="{C3B6C721-85AF-031A-8A11-983306CD84A4}"/>
                      </a:ext>
                    </a:extLst>
                  </p:cNvPr>
                  <p:cNvSpPr txBox="1"/>
                  <p:nvPr/>
                </p:nvSpPr>
                <p:spPr>
                  <a:xfrm>
                    <a:off x="1657042" y="4203832"/>
                    <a:ext cx="741423" cy="6058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地图建造系统：刘家玮</a:t>
                    </a:r>
                  </a:p>
                </p:txBody>
              </p:sp>
            </p:grpSp>
            <p:sp>
              <p:nvSpPr>
                <p:cNvPr id="5" name="TextBox 177">
                  <a:extLst>
                    <a:ext uri="{FF2B5EF4-FFF2-40B4-BE49-F238E27FC236}">
                      <a16:creationId xmlns:a16="http://schemas.microsoft.com/office/drawing/2014/main" id="{519D3173-87B9-C0CC-03B0-6DA8DE846CDE}"/>
                    </a:ext>
                  </a:extLst>
                </p:cNvPr>
                <p:cNvSpPr txBox="1"/>
                <p:nvPr/>
              </p:nvSpPr>
              <p:spPr>
                <a:xfrm>
                  <a:off x="2135560" y="2338292"/>
                  <a:ext cx="1975876" cy="119227"/>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生物逻辑系统：杨亦龙</a:t>
                  </a:r>
                </a:p>
              </p:txBody>
            </p:sp>
          </p:grpSp>
          <p:sp>
            <p:nvSpPr>
              <p:cNvPr id="26" name="TextBox 177">
                <a:extLst>
                  <a:ext uri="{FF2B5EF4-FFF2-40B4-BE49-F238E27FC236}">
                    <a16:creationId xmlns:a16="http://schemas.microsoft.com/office/drawing/2014/main" id="{135093FD-B39A-709C-6EC4-BFE96B73E85C}"/>
                  </a:ext>
                </a:extLst>
              </p:cNvPr>
              <p:cNvSpPr txBox="1"/>
              <p:nvPr/>
            </p:nvSpPr>
            <p:spPr>
              <a:xfrm>
                <a:off x="1441807" y="3594036"/>
                <a:ext cx="1969724" cy="35843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战利品系统：王钻</a:t>
                </a:r>
              </a:p>
            </p:txBody>
          </p:sp>
          <p:sp>
            <p:nvSpPr>
              <p:cNvPr id="27" name="TextBox 177">
                <a:extLst>
                  <a:ext uri="{FF2B5EF4-FFF2-40B4-BE49-F238E27FC236}">
                    <a16:creationId xmlns:a16="http://schemas.microsoft.com/office/drawing/2014/main" id="{FE6A4E7E-92CC-EF6A-5562-A3BFF2349C79}"/>
                  </a:ext>
                </a:extLst>
              </p:cNvPr>
              <p:cNvSpPr txBox="1"/>
              <p:nvPr/>
            </p:nvSpPr>
            <p:spPr>
              <a:xfrm>
                <a:off x="3253184" y="3594035"/>
                <a:ext cx="2207258"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武器与装备系统：蔡丹琪</a:t>
                </a:r>
              </a:p>
            </p:txBody>
          </p:sp>
          <p:sp>
            <p:nvSpPr>
              <p:cNvPr id="29" name="TextBox 177">
                <a:extLst>
                  <a:ext uri="{FF2B5EF4-FFF2-40B4-BE49-F238E27FC236}">
                    <a16:creationId xmlns:a16="http://schemas.microsoft.com/office/drawing/2014/main" id="{08610CC0-4263-D9E5-83A9-9B560ACD33AD}"/>
                  </a:ext>
                </a:extLst>
              </p:cNvPr>
              <p:cNvSpPr txBox="1"/>
              <p:nvPr/>
            </p:nvSpPr>
            <p:spPr>
              <a:xfrm>
                <a:off x="8677555" y="3588352"/>
                <a:ext cx="2443991" cy="19826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en-US" altLang="zh-CN" sz="1400" dirty="0">
                    <a:solidFill>
                      <a:schemeClr val="tx1">
                        <a:lumMod val="50000"/>
                        <a:lumOff val="50000"/>
                      </a:schemeClr>
                    </a:solidFill>
                    <a:latin typeface="+mn-lt"/>
                    <a:cs typeface="+mn-ea"/>
                    <a:sym typeface="+mn-lt"/>
                  </a:rPr>
                  <a:t>PPT</a:t>
                </a:r>
                <a:r>
                  <a:rPr lang="zh-CN" altLang="en-US" sz="1400" dirty="0">
                    <a:solidFill>
                      <a:schemeClr val="tx1">
                        <a:lumMod val="50000"/>
                        <a:lumOff val="50000"/>
                      </a:schemeClr>
                    </a:solidFill>
                    <a:latin typeface="+mn-lt"/>
                    <a:cs typeface="+mn-ea"/>
                    <a:sym typeface="+mn-lt"/>
                  </a:rPr>
                  <a:t>制作以及项目测试：黄宗浩</a:t>
                </a:r>
              </a:p>
            </p:txBody>
          </p:sp>
          <p:sp>
            <p:nvSpPr>
              <p:cNvPr id="30" name="TextBox 177">
                <a:extLst>
                  <a:ext uri="{FF2B5EF4-FFF2-40B4-BE49-F238E27FC236}">
                    <a16:creationId xmlns:a16="http://schemas.microsoft.com/office/drawing/2014/main" id="{542C6B51-2AFD-7B8C-4520-92695D6F9687}"/>
                  </a:ext>
                </a:extLst>
              </p:cNvPr>
              <p:cNvSpPr txBox="1"/>
              <p:nvPr/>
            </p:nvSpPr>
            <p:spPr>
              <a:xfrm>
                <a:off x="5580319" y="3594036"/>
                <a:ext cx="3097235" cy="19826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项目系统文档以及</a:t>
                </a:r>
                <a:r>
                  <a:rPr lang="en-US" altLang="zh-CN" sz="1400" dirty="0">
                    <a:solidFill>
                      <a:schemeClr val="tx1">
                        <a:lumMod val="50000"/>
                        <a:lumOff val="50000"/>
                      </a:schemeClr>
                    </a:solidFill>
                    <a:latin typeface="+mn-lt"/>
                    <a:cs typeface="+mn-ea"/>
                    <a:sym typeface="+mn-lt"/>
                  </a:rPr>
                  <a:t>UI</a:t>
                </a:r>
                <a:r>
                  <a:rPr lang="zh-CN" altLang="en-US" sz="1400" dirty="0">
                    <a:solidFill>
                      <a:schemeClr val="tx1">
                        <a:lumMod val="50000"/>
                        <a:lumOff val="50000"/>
                      </a:schemeClr>
                    </a:solidFill>
                    <a:latin typeface="+mn-lt"/>
                    <a:cs typeface="+mn-ea"/>
                    <a:sym typeface="+mn-lt"/>
                  </a:rPr>
                  <a:t>界面系统：王维佳</a:t>
                </a:r>
              </a:p>
            </p:txBody>
          </p:sp>
          <p:sp>
            <p:nvSpPr>
              <p:cNvPr id="31" name="TextBox 177">
                <a:extLst>
                  <a:ext uri="{FF2B5EF4-FFF2-40B4-BE49-F238E27FC236}">
                    <a16:creationId xmlns:a16="http://schemas.microsoft.com/office/drawing/2014/main" id="{BEAE057E-0664-D317-A1BE-0FD85EF92A9B}"/>
                  </a:ext>
                </a:extLst>
              </p:cNvPr>
              <p:cNvSpPr txBox="1"/>
              <p:nvPr/>
            </p:nvSpPr>
            <p:spPr>
              <a:xfrm>
                <a:off x="7504500" y="2819406"/>
                <a:ext cx="1448686"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存档系统：臧琛</a:t>
                </a:r>
              </a:p>
            </p:txBody>
          </p:sp>
          <p:sp>
            <p:nvSpPr>
              <p:cNvPr id="32" name="TextBox 177">
                <a:extLst>
                  <a:ext uri="{FF2B5EF4-FFF2-40B4-BE49-F238E27FC236}">
                    <a16:creationId xmlns:a16="http://schemas.microsoft.com/office/drawing/2014/main" id="{B9E556F8-57FB-1F1F-D304-58327D40E3E1}"/>
                  </a:ext>
                </a:extLst>
              </p:cNvPr>
              <p:cNvSpPr txBox="1"/>
              <p:nvPr/>
            </p:nvSpPr>
            <p:spPr>
              <a:xfrm>
                <a:off x="9045368" y="2820870"/>
                <a:ext cx="2173670"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仓库系统：黄琨，陈巧琦</a:t>
                </a:r>
              </a:p>
            </p:txBody>
          </p:sp>
        </p:grpSp>
      </p:grpSp>
    </p:spTree>
    <p:extLst>
      <p:ext uri="{BB962C8B-B14F-4D97-AF65-F5344CB8AC3E}">
        <p14:creationId xmlns:p14="http://schemas.microsoft.com/office/powerpoint/2010/main" val="191088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a:off x="4898544" y="2539797"/>
            <a:ext cx="6542346" cy="1198880"/>
          </a:xfrm>
          <a:prstGeom prst="rect">
            <a:avLst/>
          </a:prstGeom>
          <a:noFill/>
        </p:spPr>
        <p:txBody>
          <a:bodyPr wrap="square" rtlCol="0">
            <a:spAutoFit/>
          </a:bodyPr>
          <a:lstStyle/>
          <a:p>
            <a:r>
              <a:rPr lang="zh-CN" altLang="en-US" sz="7200" dirty="0">
                <a:solidFill>
                  <a:schemeClr val="tx1">
                    <a:lumMod val="85000"/>
                    <a:lumOff val="15000"/>
                  </a:schemeClr>
                </a:solidFill>
                <a:cs typeface="+mn-ea"/>
                <a:sym typeface="+mn-lt"/>
              </a:rPr>
              <a:t>感谢聆听</a:t>
            </a:r>
          </a:p>
        </p:txBody>
      </p:sp>
      <p:sp>
        <p:nvSpPr>
          <p:cNvPr id="59" name="文本框 58"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898544" y="3608514"/>
            <a:ext cx="6542346" cy="830997"/>
          </a:xfrm>
          <a:prstGeom prst="rect">
            <a:avLst/>
          </a:prstGeom>
          <a:noFill/>
        </p:spPr>
        <p:txBody>
          <a:bodyPr wrap="square" rtlCol="0">
            <a:spAutoFit/>
          </a:bodyPr>
          <a:lstStyle/>
          <a:p>
            <a:r>
              <a:rPr lang="en-US" altLang="zh-CN" sz="4800" dirty="0">
                <a:solidFill>
                  <a:schemeClr val="tx1">
                    <a:lumMod val="85000"/>
                    <a:lumOff val="15000"/>
                  </a:schemeClr>
                </a:solidFill>
                <a:cs typeface="+mn-ea"/>
                <a:sym typeface="+mn-lt"/>
              </a:rPr>
              <a:t>THANKS FOR WATCHING</a:t>
            </a:r>
          </a:p>
        </p:txBody>
      </p:sp>
      <p:grpSp>
        <p:nvGrpSpPr>
          <p:cNvPr id="23" name="组合 22" descr="e7d195523061f1c01ef2b70529884c179423570dbaad84926380ABC1F97BAEF0C8FC051856578EAB7874501A1FFE158C4981707381814BCC4D9A8E3554438DEE4FBCF5A5B4D2A8B0989AB57E8BAC65EBE429BD4E993B28E8F7BA198D19EC37E4443DE865E3895E77178DB9398F1A1E80F04DAD1AA3C095B744757E8E046447BD11D11FFB7AB3EA7F3D10174C5065EFA0"/>
          <p:cNvGrpSpPr/>
          <p:nvPr/>
        </p:nvGrpSpPr>
        <p:grpSpPr>
          <a:xfrm>
            <a:off x="9264352" y="5391840"/>
            <a:ext cx="1348898" cy="1280018"/>
            <a:chOff x="4219575" y="3103563"/>
            <a:chExt cx="746125" cy="708025"/>
          </a:xfrm>
          <a:solidFill>
            <a:schemeClr val="tx1">
              <a:lumMod val="75000"/>
              <a:lumOff val="25000"/>
              <a:alpha val="7000"/>
            </a:schemeClr>
          </a:solidFill>
        </p:grpSpPr>
        <p:sp>
          <p:nvSpPr>
            <p:cNvPr id="24" name="Freeform 356"/>
            <p:cNvSpPr/>
            <p:nvPr/>
          </p:nvSpPr>
          <p:spPr bwMode="auto">
            <a:xfrm>
              <a:off x="4276725" y="3703638"/>
              <a:ext cx="17463" cy="60325"/>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57"/>
            <p:cNvSpPr/>
            <p:nvPr/>
          </p:nvSpPr>
          <p:spPr bwMode="auto">
            <a:xfrm>
              <a:off x="4314825" y="3724275"/>
              <a:ext cx="17463" cy="57150"/>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58"/>
            <p:cNvSpPr/>
            <p:nvPr/>
          </p:nvSpPr>
          <p:spPr bwMode="auto">
            <a:xfrm>
              <a:off x="4352925" y="3725863"/>
              <a:ext cx="22225" cy="55563"/>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59"/>
            <p:cNvSpPr/>
            <p:nvPr/>
          </p:nvSpPr>
          <p:spPr bwMode="auto">
            <a:xfrm>
              <a:off x="4387850" y="3729038"/>
              <a:ext cx="26988" cy="57150"/>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60"/>
            <p:cNvSpPr/>
            <p:nvPr/>
          </p:nvSpPr>
          <p:spPr bwMode="auto">
            <a:xfrm>
              <a:off x="4438650" y="3730625"/>
              <a:ext cx="23813" cy="55563"/>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61"/>
            <p:cNvSpPr/>
            <p:nvPr/>
          </p:nvSpPr>
          <p:spPr bwMode="auto">
            <a:xfrm>
              <a:off x="4478338" y="3732213"/>
              <a:ext cx="25400" cy="52388"/>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62"/>
            <p:cNvSpPr/>
            <p:nvPr/>
          </p:nvSpPr>
          <p:spPr bwMode="auto">
            <a:xfrm>
              <a:off x="4508500" y="3738563"/>
              <a:ext cx="19050" cy="55563"/>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63"/>
            <p:cNvSpPr/>
            <p:nvPr/>
          </p:nvSpPr>
          <p:spPr bwMode="auto">
            <a:xfrm>
              <a:off x="4545013" y="3736975"/>
              <a:ext cx="15875" cy="49213"/>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64"/>
            <p:cNvSpPr/>
            <p:nvPr/>
          </p:nvSpPr>
          <p:spPr bwMode="auto">
            <a:xfrm>
              <a:off x="4605338" y="3643313"/>
              <a:ext cx="47625" cy="82550"/>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65"/>
            <p:cNvSpPr/>
            <p:nvPr/>
          </p:nvSpPr>
          <p:spPr bwMode="auto">
            <a:xfrm>
              <a:off x="4610100" y="3646488"/>
              <a:ext cx="71438" cy="104775"/>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66"/>
            <p:cNvSpPr/>
            <p:nvPr/>
          </p:nvSpPr>
          <p:spPr bwMode="auto">
            <a:xfrm>
              <a:off x="4624388" y="3638550"/>
              <a:ext cx="84138" cy="130175"/>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67"/>
            <p:cNvSpPr/>
            <p:nvPr/>
          </p:nvSpPr>
          <p:spPr bwMode="auto">
            <a:xfrm>
              <a:off x="4648200" y="3646488"/>
              <a:ext cx="80963" cy="120650"/>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68"/>
            <p:cNvSpPr/>
            <p:nvPr/>
          </p:nvSpPr>
          <p:spPr bwMode="auto">
            <a:xfrm>
              <a:off x="4708525" y="3648075"/>
              <a:ext cx="52388" cy="69850"/>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369"/>
            <p:cNvSpPr/>
            <p:nvPr/>
          </p:nvSpPr>
          <p:spPr bwMode="auto">
            <a:xfrm>
              <a:off x="4749800" y="3648075"/>
              <a:ext cx="39688" cy="52388"/>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370"/>
            <p:cNvSpPr/>
            <p:nvPr/>
          </p:nvSpPr>
          <p:spPr bwMode="auto">
            <a:xfrm>
              <a:off x="4384675" y="3116263"/>
              <a:ext cx="22225" cy="38100"/>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371"/>
            <p:cNvSpPr/>
            <p:nvPr/>
          </p:nvSpPr>
          <p:spPr bwMode="auto">
            <a:xfrm>
              <a:off x="4446588" y="3108325"/>
              <a:ext cx="34925" cy="47625"/>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372"/>
            <p:cNvSpPr/>
            <p:nvPr/>
          </p:nvSpPr>
          <p:spPr bwMode="auto">
            <a:xfrm>
              <a:off x="4516438" y="3119438"/>
              <a:ext cx="22225" cy="39688"/>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 name="Freeform 373"/>
            <p:cNvSpPr/>
            <p:nvPr/>
          </p:nvSpPr>
          <p:spPr bwMode="auto">
            <a:xfrm>
              <a:off x="4583113" y="3121025"/>
              <a:ext cx="26988" cy="34925"/>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 name="Freeform 374"/>
            <p:cNvSpPr/>
            <p:nvPr/>
          </p:nvSpPr>
          <p:spPr bwMode="auto">
            <a:xfrm>
              <a:off x="4638675" y="3114675"/>
              <a:ext cx="26988" cy="44450"/>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5"/>
            <p:cNvSpPr/>
            <p:nvPr/>
          </p:nvSpPr>
          <p:spPr bwMode="auto">
            <a:xfrm>
              <a:off x="4686300" y="3121025"/>
              <a:ext cx="25400" cy="38100"/>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76"/>
            <p:cNvSpPr/>
            <p:nvPr/>
          </p:nvSpPr>
          <p:spPr bwMode="auto">
            <a:xfrm>
              <a:off x="4721225" y="3125788"/>
              <a:ext cx="33338" cy="38100"/>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77"/>
            <p:cNvSpPr/>
            <p:nvPr/>
          </p:nvSpPr>
          <p:spPr bwMode="auto">
            <a:xfrm>
              <a:off x="4311650" y="3119438"/>
              <a:ext cx="20638" cy="39688"/>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78"/>
            <p:cNvSpPr/>
            <p:nvPr/>
          </p:nvSpPr>
          <p:spPr bwMode="auto">
            <a:xfrm>
              <a:off x="4568825" y="3319463"/>
              <a:ext cx="41275" cy="146050"/>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79"/>
            <p:cNvSpPr/>
            <p:nvPr/>
          </p:nvSpPr>
          <p:spPr bwMode="auto">
            <a:xfrm>
              <a:off x="4610100" y="3270250"/>
              <a:ext cx="46038" cy="16668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0"/>
            <p:cNvSpPr/>
            <p:nvPr/>
          </p:nvSpPr>
          <p:spPr bwMode="auto">
            <a:xfrm>
              <a:off x="4660900" y="3228975"/>
              <a:ext cx="38100" cy="158750"/>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1"/>
            <p:cNvSpPr/>
            <p:nvPr/>
          </p:nvSpPr>
          <p:spPr bwMode="auto">
            <a:xfrm>
              <a:off x="4719638" y="3197225"/>
              <a:ext cx="39688" cy="139700"/>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2"/>
            <p:cNvSpPr/>
            <p:nvPr/>
          </p:nvSpPr>
          <p:spPr bwMode="auto">
            <a:xfrm>
              <a:off x="4773613" y="3186113"/>
              <a:ext cx="34925" cy="101600"/>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3"/>
            <p:cNvSpPr/>
            <p:nvPr/>
          </p:nvSpPr>
          <p:spPr bwMode="auto">
            <a:xfrm>
              <a:off x="4829175" y="3186113"/>
              <a:ext cx="22225" cy="73025"/>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4"/>
            <p:cNvSpPr/>
            <p:nvPr/>
          </p:nvSpPr>
          <p:spPr bwMode="auto">
            <a:xfrm>
              <a:off x="4884738" y="3184525"/>
              <a:ext cx="9525" cy="1270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5"/>
            <p:cNvSpPr/>
            <p:nvPr/>
          </p:nvSpPr>
          <p:spPr bwMode="auto">
            <a:xfrm>
              <a:off x="4586288" y="3460750"/>
              <a:ext cx="165100" cy="39688"/>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0" name="Freeform 386"/>
            <p:cNvSpPr/>
            <p:nvPr/>
          </p:nvSpPr>
          <p:spPr bwMode="auto">
            <a:xfrm>
              <a:off x="4660900" y="3400425"/>
              <a:ext cx="171450" cy="47625"/>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6" name="Freeform 387"/>
            <p:cNvSpPr/>
            <p:nvPr/>
          </p:nvSpPr>
          <p:spPr bwMode="auto">
            <a:xfrm>
              <a:off x="4708525" y="3362325"/>
              <a:ext cx="158750" cy="50800"/>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7" name="Freeform 388"/>
            <p:cNvSpPr/>
            <p:nvPr/>
          </p:nvSpPr>
          <p:spPr bwMode="auto">
            <a:xfrm>
              <a:off x="4737100" y="3335338"/>
              <a:ext cx="131763" cy="30163"/>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8" name="Freeform 389"/>
            <p:cNvSpPr/>
            <p:nvPr/>
          </p:nvSpPr>
          <p:spPr bwMode="auto">
            <a:xfrm>
              <a:off x="4838700" y="3271838"/>
              <a:ext cx="112713" cy="635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9" name="Freeform 390"/>
            <p:cNvSpPr/>
            <p:nvPr/>
          </p:nvSpPr>
          <p:spPr bwMode="auto">
            <a:xfrm>
              <a:off x="4260850" y="3252788"/>
              <a:ext cx="73025" cy="128588"/>
            </a:xfrm>
            <a:custGeom>
              <a:avLst/>
              <a:gdLst/>
              <a:ahLst/>
              <a:cxnLst>
                <a:cxn ang="0">
                  <a:pos x="127" y="2"/>
                </a:cxn>
                <a:cxn ang="0">
                  <a:pos x="127" y="2"/>
                </a:cxn>
                <a:cxn ang="0">
                  <a:pos x="93" y="60"/>
                </a:cxn>
                <a:cxn ang="0">
                  <a:pos x="61" y="118"/>
                </a:cxn>
                <a:cxn ang="0">
                  <a:pos x="30" y="177"/>
                </a:cxn>
                <a:cxn ang="0">
                  <a:pos x="15" y="207"/>
                </a:cxn>
                <a:cxn ang="0">
                  <a:pos x="0" y="237"/>
                </a:cxn>
                <a:cxn ang="0">
                  <a:pos x="0" y="237"/>
                </a:cxn>
                <a:cxn ang="0">
                  <a:pos x="0" y="239"/>
                </a:cxn>
                <a:cxn ang="0">
                  <a:pos x="0" y="241"/>
                </a:cxn>
                <a:cxn ang="0">
                  <a:pos x="2" y="243"/>
                </a:cxn>
                <a:cxn ang="0">
                  <a:pos x="4" y="244"/>
                </a:cxn>
                <a:cxn ang="0">
                  <a:pos x="7" y="244"/>
                </a:cxn>
                <a:cxn ang="0">
                  <a:pos x="8" y="243"/>
                </a:cxn>
                <a:cxn ang="0">
                  <a:pos x="9" y="242"/>
                </a:cxn>
                <a:cxn ang="0">
                  <a:pos x="9" y="242"/>
                </a:cxn>
                <a:cxn ang="0">
                  <a:pos x="23" y="211"/>
                </a:cxn>
                <a:cxn ang="0">
                  <a:pos x="39" y="182"/>
                </a:cxn>
                <a:cxn ang="0">
                  <a:pos x="70" y="123"/>
                </a:cxn>
                <a:cxn ang="0">
                  <a:pos x="102" y="65"/>
                </a:cxn>
                <a:cxn ang="0">
                  <a:pos x="136" y="7"/>
                </a:cxn>
                <a:cxn ang="0">
                  <a:pos x="136" y="7"/>
                </a:cxn>
                <a:cxn ang="0">
                  <a:pos x="136" y="5"/>
                </a:cxn>
                <a:cxn ang="0">
                  <a:pos x="136" y="3"/>
                </a:cxn>
                <a:cxn ang="0">
                  <a:pos x="135" y="2"/>
                </a:cxn>
                <a:cxn ang="0">
                  <a:pos x="134" y="1"/>
                </a:cxn>
                <a:cxn ang="0">
                  <a:pos x="131" y="0"/>
                </a:cxn>
                <a:cxn ang="0">
                  <a:pos x="130" y="0"/>
                </a:cxn>
                <a:cxn ang="0">
                  <a:pos x="128" y="1"/>
                </a:cxn>
                <a:cxn ang="0">
                  <a:pos x="127" y="2"/>
                </a:cxn>
                <a:cxn ang="0">
                  <a:pos x="127" y="2"/>
                </a:cxn>
              </a:cxnLst>
              <a:rect l="0" t="0" r="r" b="b"/>
              <a:pathLst>
                <a:path w="136" h="244">
                  <a:moveTo>
                    <a:pt x="127" y="2"/>
                  </a:moveTo>
                  <a:lnTo>
                    <a:pt x="127" y="2"/>
                  </a:lnTo>
                  <a:lnTo>
                    <a:pt x="93" y="60"/>
                  </a:lnTo>
                  <a:lnTo>
                    <a:pt x="61" y="118"/>
                  </a:lnTo>
                  <a:lnTo>
                    <a:pt x="30" y="177"/>
                  </a:lnTo>
                  <a:lnTo>
                    <a:pt x="15" y="207"/>
                  </a:lnTo>
                  <a:lnTo>
                    <a:pt x="0" y="237"/>
                  </a:lnTo>
                  <a:lnTo>
                    <a:pt x="0" y="237"/>
                  </a:lnTo>
                  <a:lnTo>
                    <a:pt x="0" y="239"/>
                  </a:lnTo>
                  <a:lnTo>
                    <a:pt x="0" y="241"/>
                  </a:lnTo>
                  <a:lnTo>
                    <a:pt x="2" y="243"/>
                  </a:lnTo>
                  <a:lnTo>
                    <a:pt x="4" y="244"/>
                  </a:lnTo>
                  <a:lnTo>
                    <a:pt x="7" y="244"/>
                  </a:lnTo>
                  <a:lnTo>
                    <a:pt x="8" y="243"/>
                  </a:lnTo>
                  <a:lnTo>
                    <a:pt x="9" y="242"/>
                  </a:lnTo>
                  <a:lnTo>
                    <a:pt x="9" y="242"/>
                  </a:lnTo>
                  <a:lnTo>
                    <a:pt x="23" y="211"/>
                  </a:lnTo>
                  <a:lnTo>
                    <a:pt x="39" y="182"/>
                  </a:lnTo>
                  <a:lnTo>
                    <a:pt x="70" y="123"/>
                  </a:lnTo>
                  <a:lnTo>
                    <a:pt x="102" y="65"/>
                  </a:lnTo>
                  <a:lnTo>
                    <a:pt x="136" y="7"/>
                  </a:lnTo>
                  <a:lnTo>
                    <a:pt x="136" y="7"/>
                  </a:lnTo>
                  <a:lnTo>
                    <a:pt x="136" y="5"/>
                  </a:lnTo>
                  <a:lnTo>
                    <a:pt x="136" y="3"/>
                  </a:lnTo>
                  <a:lnTo>
                    <a:pt x="135" y="2"/>
                  </a:lnTo>
                  <a:lnTo>
                    <a:pt x="134" y="1"/>
                  </a:lnTo>
                  <a:lnTo>
                    <a:pt x="131" y="0"/>
                  </a:lnTo>
                  <a:lnTo>
                    <a:pt x="130" y="0"/>
                  </a:lnTo>
                  <a:lnTo>
                    <a:pt x="128" y="1"/>
                  </a:lnTo>
                  <a:lnTo>
                    <a:pt x="127" y="2"/>
                  </a:lnTo>
                  <a:lnTo>
                    <a:pt x="127"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0" name="Freeform 391"/>
            <p:cNvSpPr/>
            <p:nvPr/>
          </p:nvSpPr>
          <p:spPr bwMode="auto">
            <a:xfrm>
              <a:off x="4311650" y="3292475"/>
              <a:ext cx="50800" cy="82550"/>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1" name="Freeform 392"/>
            <p:cNvSpPr/>
            <p:nvPr/>
          </p:nvSpPr>
          <p:spPr bwMode="auto">
            <a:xfrm>
              <a:off x="4529138" y="3536950"/>
              <a:ext cx="41275" cy="85725"/>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2" name="Freeform 393"/>
            <p:cNvSpPr/>
            <p:nvPr/>
          </p:nvSpPr>
          <p:spPr bwMode="auto">
            <a:xfrm>
              <a:off x="4592638" y="3511550"/>
              <a:ext cx="31750" cy="57150"/>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3" name="Freeform 394"/>
            <p:cNvSpPr/>
            <p:nvPr/>
          </p:nvSpPr>
          <p:spPr bwMode="auto">
            <a:xfrm>
              <a:off x="4638675" y="3521075"/>
              <a:ext cx="22225" cy="50800"/>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4" name="Freeform 395"/>
            <p:cNvSpPr/>
            <p:nvPr/>
          </p:nvSpPr>
          <p:spPr bwMode="auto">
            <a:xfrm>
              <a:off x="4719638" y="3544888"/>
              <a:ext cx="55563" cy="80963"/>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5" name="Freeform 396"/>
            <p:cNvSpPr/>
            <p:nvPr/>
          </p:nvSpPr>
          <p:spPr bwMode="auto">
            <a:xfrm>
              <a:off x="4219575" y="3103563"/>
              <a:ext cx="604838" cy="708025"/>
            </a:xfrm>
            <a:custGeom>
              <a:avLst/>
              <a:gdLst/>
              <a:ahLst/>
              <a:cxnLst>
                <a:cxn ang="0">
                  <a:pos x="691" y="1338"/>
                </a:cxn>
                <a:cxn ang="0">
                  <a:pos x="661" y="1332"/>
                </a:cxn>
                <a:cxn ang="0">
                  <a:pos x="581" y="1332"/>
                </a:cxn>
                <a:cxn ang="0">
                  <a:pos x="509" y="1331"/>
                </a:cxn>
                <a:cxn ang="0">
                  <a:pos x="487" y="1329"/>
                </a:cxn>
                <a:cxn ang="0">
                  <a:pos x="346" y="1332"/>
                </a:cxn>
                <a:cxn ang="0">
                  <a:pos x="227" y="1324"/>
                </a:cxn>
                <a:cxn ang="0">
                  <a:pos x="107" y="1276"/>
                </a:cxn>
                <a:cxn ang="0">
                  <a:pos x="26" y="1174"/>
                </a:cxn>
                <a:cxn ang="0">
                  <a:pos x="14" y="1125"/>
                </a:cxn>
                <a:cxn ang="0">
                  <a:pos x="14" y="1040"/>
                </a:cxn>
                <a:cxn ang="0">
                  <a:pos x="11" y="848"/>
                </a:cxn>
                <a:cxn ang="0">
                  <a:pos x="5" y="639"/>
                </a:cxn>
                <a:cxn ang="0">
                  <a:pos x="0" y="262"/>
                </a:cxn>
                <a:cxn ang="0">
                  <a:pos x="4" y="169"/>
                </a:cxn>
                <a:cxn ang="0">
                  <a:pos x="43" y="68"/>
                </a:cxn>
                <a:cxn ang="0">
                  <a:pos x="174" y="11"/>
                </a:cxn>
                <a:cxn ang="0">
                  <a:pos x="398" y="2"/>
                </a:cxn>
                <a:cxn ang="0">
                  <a:pos x="580" y="8"/>
                </a:cxn>
                <a:cxn ang="0">
                  <a:pos x="893" y="18"/>
                </a:cxn>
                <a:cxn ang="0">
                  <a:pos x="1050" y="43"/>
                </a:cxn>
                <a:cxn ang="0">
                  <a:pos x="1101" y="104"/>
                </a:cxn>
                <a:cxn ang="0">
                  <a:pos x="1104" y="157"/>
                </a:cxn>
                <a:cxn ang="0">
                  <a:pos x="1081" y="159"/>
                </a:cxn>
                <a:cxn ang="0">
                  <a:pos x="1069" y="123"/>
                </a:cxn>
                <a:cxn ang="0">
                  <a:pos x="1017" y="66"/>
                </a:cxn>
                <a:cxn ang="0">
                  <a:pos x="935" y="54"/>
                </a:cxn>
                <a:cxn ang="0">
                  <a:pos x="613" y="49"/>
                </a:cxn>
                <a:cxn ang="0">
                  <a:pos x="445" y="38"/>
                </a:cxn>
                <a:cxn ang="0">
                  <a:pos x="247" y="35"/>
                </a:cxn>
                <a:cxn ang="0">
                  <a:pos x="128" y="61"/>
                </a:cxn>
                <a:cxn ang="0">
                  <a:pos x="59" y="111"/>
                </a:cxn>
                <a:cxn ang="0">
                  <a:pos x="41" y="193"/>
                </a:cxn>
                <a:cxn ang="0">
                  <a:pos x="35" y="262"/>
                </a:cxn>
                <a:cxn ang="0">
                  <a:pos x="39" y="299"/>
                </a:cxn>
                <a:cxn ang="0">
                  <a:pos x="45" y="732"/>
                </a:cxn>
                <a:cxn ang="0">
                  <a:pos x="50" y="996"/>
                </a:cxn>
                <a:cxn ang="0">
                  <a:pos x="49" y="1106"/>
                </a:cxn>
                <a:cxn ang="0">
                  <a:pos x="52" y="1136"/>
                </a:cxn>
                <a:cxn ang="0">
                  <a:pos x="85" y="1207"/>
                </a:cxn>
                <a:cxn ang="0">
                  <a:pos x="189" y="1281"/>
                </a:cxn>
                <a:cxn ang="0">
                  <a:pos x="259" y="1287"/>
                </a:cxn>
                <a:cxn ang="0">
                  <a:pos x="384" y="1298"/>
                </a:cxn>
                <a:cxn ang="0">
                  <a:pos x="466" y="1292"/>
                </a:cxn>
                <a:cxn ang="0">
                  <a:pos x="602" y="1297"/>
                </a:cxn>
                <a:cxn ang="0">
                  <a:pos x="682" y="1297"/>
                </a:cxn>
                <a:cxn ang="0">
                  <a:pos x="713" y="1294"/>
                </a:cxn>
                <a:cxn ang="0">
                  <a:pos x="781" y="1271"/>
                </a:cxn>
                <a:cxn ang="0">
                  <a:pos x="969" y="1143"/>
                </a:cxn>
                <a:cxn ang="0">
                  <a:pos x="1093" y="1056"/>
                </a:cxn>
                <a:cxn ang="0">
                  <a:pos x="1108" y="1031"/>
                </a:cxn>
                <a:cxn ang="0">
                  <a:pos x="1096" y="668"/>
                </a:cxn>
                <a:cxn ang="0">
                  <a:pos x="1112" y="658"/>
                </a:cxn>
                <a:cxn ang="0">
                  <a:pos x="1132" y="676"/>
                </a:cxn>
                <a:cxn ang="0">
                  <a:pos x="1135" y="1062"/>
                </a:cxn>
                <a:cxn ang="0">
                  <a:pos x="1074" y="1111"/>
                </a:cxn>
                <a:cxn ang="0">
                  <a:pos x="931" y="1212"/>
                </a:cxn>
                <a:cxn ang="0">
                  <a:pos x="765" y="1319"/>
                </a:cxn>
                <a:cxn ang="0">
                  <a:pos x="719" y="1332"/>
                </a:cxn>
              </a:cxnLst>
              <a:rect l="0" t="0" r="r" b="b"/>
              <a:pathLst>
                <a:path w="1145" h="1338">
                  <a:moveTo>
                    <a:pt x="707" y="1338"/>
                  </a:moveTo>
                  <a:lnTo>
                    <a:pt x="707" y="1338"/>
                  </a:lnTo>
                  <a:lnTo>
                    <a:pt x="703" y="1338"/>
                  </a:lnTo>
                  <a:lnTo>
                    <a:pt x="700" y="1337"/>
                  </a:lnTo>
                  <a:lnTo>
                    <a:pt x="698" y="1336"/>
                  </a:lnTo>
                  <a:lnTo>
                    <a:pt x="696" y="1337"/>
                  </a:lnTo>
                  <a:lnTo>
                    <a:pt x="696" y="1337"/>
                  </a:lnTo>
                  <a:lnTo>
                    <a:pt x="691" y="1338"/>
                  </a:lnTo>
                  <a:lnTo>
                    <a:pt x="691" y="1338"/>
                  </a:lnTo>
                  <a:lnTo>
                    <a:pt x="685" y="1337"/>
                  </a:lnTo>
                  <a:lnTo>
                    <a:pt x="678" y="1333"/>
                  </a:lnTo>
                  <a:lnTo>
                    <a:pt x="678" y="1333"/>
                  </a:lnTo>
                  <a:lnTo>
                    <a:pt x="675" y="1332"/>
                  </a:lnTo>
                  <a:lnTo>
                    <a:pt x="671" y="1332"/>
                  </a:lnTo>
                  <a:lnTo>
                    <a:pt x="671" y="1332"/>
                  </a:lnTo>
                  <a:lnTo>
                    <a:pt x="661" y="1332"/>
                  </a:lnTo>
                  <a:lnTo>
                    <a:pt x="648" y="1333"/>
                  </a:lnTo>
                  <a:lnTo>
                    <a:pt x="648" y="1333"/>
                  </a:lnTo>
                  <a:lnTo>
                    <a:pt x="638" y="1334"/>
                  </a:lnTo>
                  <a:lnTo>
                    <a:pt x="638" y="1334"/>
                  </a:lnTo>
                  <a:lnTo>
                    <a:pt x="615" y="1334"/>
                  </a:lnTo>
                  <a:lnTo>
                    <a:pt x="615" y="1334"/>
                  </a:lnTo>
                  <a:lnTo>
                    <a:pt x="600" y="1334"/>
                  </a:lnTo>
                  <a:lnTo>
                    <a:pt x="581" y="1332"/>
                  </a:lnTo>
                  <a:lnTo>
                    <a:pt x="581" y="1332"/>
                  </a:lnTo>
                  <a:lnTo>
                    <a:pt x="569" y="1331"/>
                  </a:lnTo>
                  <a:lnTo>
                    <a:pt x="554" y="1329"/>
                  </a:lnTo>
                  <a:lnTo>
                    <a:pt x="554" y="1329"/>
                  </a:lnTo>
                  <a:lnTo>
                    <a:pt x="534" y="1331"/>
                  </a:lnTo>
                  <a:lnTo>
                    <a:pt x="534" y="1331"/>
                  </a:lnTo>
                  <a:lnTo>
                    <a:pt x="513" y="1331"/>
                  </a:lnTo>
                  <a:lnTo>
                    <a:pt x="509" y="1331"/>
                  </a:lnTo>
                  <a:lnTo>
                    <a:pt x="509" y="1331"/>
                  </a:lnTo>
                  <a:lnTo>
                    <a:pt x="503" y="1329"/>
                  </a:lnTo>
                  <a:lnTo>
                    <a:pt x="496" y="1328"/>
                  </a:lnTo>
                  <a:lnTo>
                    <a:pt x="495" y="1327"/>
                  </a:lnTo>
                  <a:lnTo>
                    <a:pt x="492" y="1328"/>
                  </a:lnTo>
                  <a:lnTo>
                    <a:pt x="492" y="1328"/>
                  </a:lnTo>
                  <a:lnTo>
                    <a:pt x="487" y="1329"/>
                  </a:lnTo>
                  <a:lnTo>
                    <a:pt x="487" y="1329"/>
                  </a:lnTo>
                  <a:lnTo>
                    <a:pt x="461" y="1329"/>
                  </a:lnTo>
                  <a:lnTo>
                    <a:pt x="436" y="1332"/>
                  </a:lnTo>
                  <a:lnTo>
                    <a:pt x="436" y="1332"/>
                  </a:lnTo>
                  <a:lnTo>
                    <a:pt x="410" y="1333"/>
                  </a:lnTo>
                  <a:lnTo>
                    <a:pt x="384" y="1334"/>
                  </a:lnTo>
                  <a:lnTo>
                    <a:pt x="384" y="1334"/>
                  </a:lnTo>
                  <a:lnTo>
                    <a:pt x="364" y="1333"/>
                  </a:lnTo>
                  <a:lnTo>
                    <a:pt x="346" y="1332"/>
                  </a:lnTo>
                  <a:lnTo>
                    <a:pt x="346" y="1332"/>
                  </a:lnTo>
                  <a:lnTo>
                    <a:pt x="327" y="1329"/>
                  </a:lnTo>
                  <a:lnTo>
                    <a:pt x="308" y="1329"/>
                  </a:lnTo>
                  <a:lnTo>
                    <a:pt x="308" y="1329"/>
                  </a:lnTo>
                  <a:lnTo>
                    <a:pt x="274" y="1327"/>
                  </a:lnTo>
                  <a:lnTo>
                    <a:pt x="240" y="1325"/>
                  </a:lnTo>
                  <a:lnTo>
                    <a:pt x="227" y="1324"/>
                  </a:lnTo>
                  <a:lnTo>
                    <a:pt x="227" y="1324"/>
                  </a:lnTo>
                  <a:lnTo>
                    <a:pt x="208" y="1322"/>
                  </a:lnTo>
                  <a:lnTo>
                    <a:pt x="191" y="1318"/>
                  </a:lnTo>
                  <a:lnTo>
                    <a:pt x="174" y="1313"/>
                  </a:lnTo>
                  <a:lnTo>
                    <a:pt x="159" y="1307"/>
                  </a:lnTo>
                  <a:lnTo>
                    <a:pt x="159" y="1307"/>
                  </a:lnTo>
                  <a:lnTo>
                    <a:pt x="140" y="1297"/>
                  </a:lnTo>
                  <a:lnTo>
                    <a:pt x="124" y="1287"/>
                  </a:lnTo>
                  <a:lnTo>
                    <a:pt x="107" y="1276"/>
                  </a:lnTo>
                  <a:lnTo>
                    <a:pt x="93" y="1263"/>
                  </a:lnTo>
                  <a:lnTo>
                    <a:pt x="78" y="1249"/>
                  </a:lnTo>
                  <a:lnTo>
                    <a:pt x="65" y="1234"/>
                  </a:lnTo>
                  <a:lnTo>
                    <a:pt x="52" y="1219"/>
                  </a:lnTo>
                  <a:lnTo>
                    <a:pt x="40" y="1201"/>
                  </a:lnTo>
                  <a:lnTo>
                    <a:pt x="40" y="1201"/>
                  </a:lnTo>
                  <a:lnTo>
                    <a:pt x="30" y="1183"/>
                  </a:lnTo>
                  <a:lnTo>
                    <a:pt x="26" y="1174"/>
                  </a:lnTo>
                  <a:lnTo>
                    <a:pt x="22" y="1164"/>
                  </a:lnTo>
                  <a:lnTo>
                    <a:pt x="19" y="1155"/>
                  </a:lnTo>
                  <a:lnTo>
                    <a:pt x="17" y="1146"/>
                  </a:lnTo>
                  <a:lnTo>
                    <a:pt x="15" y="1136"/>
                  </a:lnTo>
                  <a:lnTo>
                    <a:pt x="14" y="1126"/>
                  </a:lnTo>
                  <a:lnTo>
                    <a:pt x="14" y="1125"/>
                  </a:lnTo>
                  <a:lnTo>
                    <a:pt x="14" y="1125"/>
                  </a:lnTo>
                  <a:lnTo>
                    <a:pt x="14" y="1125"/>
                  </a:lnTo>
                  <a:lnTo>
                    <a:pt x="13" y="1118"/>
                  </a:lnTo>
                  <a:lnTo>
                    <a:pt x="12" y="1111"/>
                  </a:lnTo>
                  <a:lnTo>
                    <a:pt x="11" y="1096"/>
                  </a:lnTo>
                  <a:lnTo>
                    <a:pt x="12" y="1081"/>
                  </a:lnTo>
                  <a:lnTo>
                    <a:pt x="13" y="1065"/>
                  </a:lnTo>
                  <a:lnTo>
                    <a:pt x="13" y="1065"/>
                  </a:lnTo>
                  <a:lnTo>
                    <a:pt x="14" y="1040"/>
                  </a:lnTo>
                  <a:lnTo>
                    <a:pt x="14" y="1040"/>
                  </a:lnTo>
                  <a:lnTo>
                    <a:pt x="14" y="997"/>
                  </a:lnTo>
                  <a:lnTo>
                    <a:pt x="14" y="997"/>
                  </a:lnTo>
                  <a:lnTo>
                    <a:pt x="14" y="945"/>
                  </a:lnTo>
                  <a:lnTo>
                    <a:pt x="14" y="895"/>
                  </a:lnTo>
                  <a:lnTo>
                    <a:pt x="14" y="895"/>
                  </a:lnTo>
                  <a:lnTo>
                    <a:pt x="13" y="871"/>
                  </a:lnTo>
                  <a:lnTo>
                    <a:pt x="11" y="848"/>
                  </a:lnTo>
                  <a:lnTo>
                    <a:pt x="11" y="848"/>
                  </a:lnTo>
                  <a:lnTo>
                    <a:pt x="8" y="815"/>
                  </a:lnTo>
                  <a:lnTo>
                    <a:pt x="7" y="799"/>
                  </a:lnTo>
                  <a:lnTo>
                    <a:pt x="8" y="782"/>
                  </a:lnTo>
                  <a:lnTo>
                    <a:pt x="8" y="782"/>
                  </a:lnTo>
                  <a:lnTo>
                    <a:pt x="9" y="747"/>
                  </a:lnTo>
                  <a:lnTo>
                    <a:pt x="9" y="711"/>
                  </a:lnTo>
                  <a:lnTo>
                    <a:pt x="7" y="675"/>
                  </a:lnTo>
                  <a:lnTo>
                    <a:pt x="5" y="639"/>
                  </a:lnTo>
                  <a:lnTo>
                    <a:pt x="5" y="639"/>
                  </a:lnTo>
                  <a:lnTo>
                    <a:pt x="2" y="589"/>
                  </a:lnTo>
                  <a:lnTo>
                    <a:pt x="1" y="564"/>
                  </a:lnTo>
                  <a:lnTo>
                    <a:pt x="0" y="539"/>
                  </a:lnTo>
                  <a:lnTo>
                    <a:pt x="0" y="280"/>
                  </a:lnTo>
                  <a:lnTo>
                    <a:pt x="0" y="280"/>
                  </a:lnTo>
                  <a:lnTo>
                    <a:pt x="0" y="272"/>
                  </a:lnTo>
                  <a:lnTo>
                    <a:pt x="0" y="262"/>
                  </a:lnTo>
                  <a:lnTo>
                    <a:pt x="3" y="243"/>
                  </a:lnTo>
                  <a:lnTo>
                    <a:pt x="3" y="243"/>
                  </a:lnTo>
                  <a:lnTo>
                    <a:pt x="4" y="230"/>
                  </a:lnTo>
                  <a:lnTo>
                    <a:pt x="5" y="219"/>
                  </a:lnTo>
                  <a:lnTo>
                    <a:pt x="4" y="196"/>
                  </a:lnTo>
                  <a:lnTo>
                    <a:pt x="4" y="196"/>
                  </a:lnTo>
                  <a:lnTo>
                    <a:pt x="4" y="183"/>
                  </a:lnTo>
                  <a:lnTo>
                    <a:pt x="4" y="169"/>
                  </a:lnTo>
                  <a:lnTo>
                    <a:pt x="5" y="157"/>
                  </a:lnTo>
                  <a:lnTo>
                    <a:pt x="7" y="145"/>
                  </a:lnTo>
                  <a:lnTo>
                    <a:pt x="7" y="145"/>
                  </a:lnTo>
                  <a:lnTo>
                    <a:pt x="12" y="126"/>
                  </a:lnTo>
                  <a:lnTo>
                    <a:pt x="18" y="109"/>
                  </a:lnTo>
                  <a:lnTo>
                    <a:pt x="26" y="93"/>
                  </a:lnTo>
                  <a:lnTo>
                    <a:pt x="34" y="80"/>
                  </a:lnTo>
                  <a:lnTo>
                    <a:pt x="43" y="68"/>
                  </a:lnTo>
                  <a:lnTo>
                    <a:pt x="54" y="58"/>
                  </a:lnTo>
                  <a:lnTo>
                    <a:pt x="68" y="48"/>
                  </a:lnTo>
                  <a:lnTo>
                    <a:pt x="84" y="39"/>
                  </a:lnTo>
                  <a:lnTo>
                    <a:pt x="84" y="39"/>
                  </a:lnTo>
                  <a:lnTo>
                    <a:pt x="100" y="33"/>
                  </a:lnTo>
                  <a:lnTo>
                    <a:pt x="114" y="28"/>
                  </a:lnTo>
                  <a:lnTo>
                    <a:pt x="144" y="19"/>
                  </a:lnTo>
                  <a:lnTo>
                    <a:pt x="174" y="11"/>
                  </a:lnTo>
                  <a:lnTo>
                    <a:pt x="204" y="6"/>
                  </a:lnTo>
                  <a:lnTo>
                    <a:pt x="233" y="3"/>
                  </a:lnTo>
                  <a:lnTo>
                    <a:pt x="262" y="1"/>
                  </a:lnTo>
                  <a:lnTo>
                    <a:pt x="290" y="0"/>
                  </a:lnTo>
                  <a:lnTo>
                    <a:pt x="317" y="0"/>
                  </a:lnTo>
                  <a:lnTo>
                    <a:pt x="317" y="0"/>
                  </a:lnTo>
                  <a:lnTo>
                    <a:pt x="358" y="0"/>
                  </a:lnTo>
                  <a:lnTo>
                    <a:pt x="398" y="2"/>
                  </a:lnTo>
                  <a:lnTo>
                    <a:pt x="398" y="2"/>
                  </a:lnTo>
                  <a:lnTo>
                    <a:pt x="441" y="3"/>
                  </a:lnTo>
                  <a:lnTo>
                    <a:pt x="483" y="3"/>
                  </a:lnTo>
                  <a:lnTo>
                    <a:pt x="483" y="3"/>
                  </a:lnTo>
                  <a:lnTo>
                    <a:pt x="507" y="4"/>
                  </a:lnTo>
                  <a:lnTo>
                    <a:pt x="532" y="5"/>
                  </a:lnTo>
                  <a:lnTo>
                    <a:pt x="580" y="8"/>
                  </a:lnTo>
                  <a:lnTo>
                    <a:pt x="580" y="8"/>
                  </a:lnTo>
                  <a:lnTo>
                    <a:pt x="629" y="11"/>
                  </a:lnTo>
                  <a:lnTo>
                    <a:pt x="654" y="12"/>
                  </a:lnTo>
                  <a:lnTo>
                    <a:pt x="678" y="12"/>
                  </a:lnTo>
                  <a:lnTo>
                    <a:pt x="678" y="12"/>
                  </a:lnTo>
                  <a:lnTo>
                    <a:pt x="730" y="14"/>
                  </a:lnTo>
                  <a:lnTo>
                    <a:pt x="783" y="15"/>
                  </a:lnTo>
                  <a:lnTo>
                    <a:pt x="881" y="17"/>
                  </a:lnTo>
                  <a:lnTo>
                    <a:pt x="893" y="18"/>
                  </a:lnTo>
                  <a:lnTo>
                    <a:pt x="893" y="18"/>
                  </a:lnTo>
                  <a:lnTo>
                    <a:pt x="930" y="19"/>
                  </a:lnTo>
                  <a:lnTo>
                    <a:pt x="968" y="22"/>
                  </a:lnTo>
                  <a:lnTo>
                    <a:pt x="985" y="24"/>
                  </a:lnTo>
                  <a:lnTo>
                    <a:pt x="1003" y="27"/>
                  </a:lnTo>
                  <a:lnTo>
                    <a:pt x="1019" y="31"/>
                  </a:lnTo>
                  <a:lnTo>
                    <a:pt x="1035" y="37"/>
                  </a:lnTo>
                  <a:lnTo>
                    <a:pt x="1050" y="43"/>
                  </a:lnTo>
                  <a:lnTo>
                    <a:pt x="1064" y="52"/>
                  </a:lnTo>
                  <a:lnTo>
                    <a:pt x="1075" y="62"/>
                  </a:lnTo>
                  <a:lnTo>
                    <a:pt x="1081" y="68"/>
                  </a:lnTo>
                  <a:lnTo>
                    <a:pt x="1085" y="74"/>
                  </a:lnTo>
                  <a:lnTo>
                    <a:pt x="1090" y="81"/>
                  </a:lnTo>
                  <a:lnTo>
                    <a:pt x="1095" y="89"/>
                  </a:lnTo>
                  <a:lnTo>
                    <a:pt x="1098" y="96"/>
                  </a:lnTo>
                  <a:lnTo>
                    <a:pt x="1101" y="104"/>
                  </a:lnTo>
                  <a:lnTo>
                    <a:pt x="1104" y="114"/>
                  </a:lnTo>
                  <a:lnTo>
                    <a:pt x="1106" y="124"/>
                  </a:lnTo>
                  <a:lnTo>
                    <a:pt x="1107" y="134"/>
                  </a:lnTo>
                  <a:lnTo>
                    <a:pt x="1108" y="145"/>
                  </a:lnTo>
                  <a:lnTo>
                    <a:pt x="1108" y="145"/>
                  </a:lnTo>
                  <a:lnTo>
                    <a:pt x="1107" y="152"/>
                  </a:lnTo>
                  <a:lnTo>
                    <a:pt x="1106" y="154"/>
                  </a:lnTo>
                  <a:lnTo>
                    <a:pt x="1104" y="157"/>
                  </a:lnTo>
                  <a:lnTo>
                    <a:pt x="1104" y="157"/>
                  </a:lnTo>
                  <a:lnTo>
                    <a:pt x="1101" y="159"/>
                  </a:lnTo>
                  <a:lnTo>
                    <a:pt x="1098" y="160"/>
                  </a:lnTo>
                  <a:lnTo>
                    <a:pt x="1095" y="161"/>
                  </a:lnTo>
                  <a:lnTo>
                    <a:pt x="1090" y="162"/>
                  </a:lnTo>
                  <a:lnTo>
                    <a:pt x="1090" y="162"/>
                  </a:lnTo>
                  <a:lnTo>
                    <a:pt x="1084" y="161"/>
                  </a:lnTo>
                  <a:lnTo>
                    <a:pt x="1081" y="159"/>
                  </a:lnTo>
                  <a:lnTo>
                    <a:pt x="1078" y="157"/>
                  </a:lnTo>
                  <a:lnTo>
                    <a:pt x="1076" y="155"/>
                  </a:lnTo>
                  <a:lnTo>
                    <a:pt x="1074" y="152"/>
                  </a:lnTo>
                  <a:lnTo>
                    <a:pt x="1072" y="149"/>
                  </a:lnTo>
                  <a:lnTo>
                    <a:pt x="1072" y="145"/>
                  </a:lnTo>
                  <a:lnTo>
                    <a:pt x="1072" y="145"/>
                  </a:lnTo>
                  <a:lnTo>
                    <a:pt x="1071" y="133"/>
                  </a:lnTo>
                  <a:lnTo>
                    <a:pt x="1069" y="123"/>
                  </a:lnTo>
                  <a:lnTo>
                    <a:pt x="1066" y="114"/>
                  </a:lnTo>
                  <a:lnTo>
                    <a:pt x="1062" y="104"/>
                  </a:lnTo>
                  <a:lnTo>
                    <a:pt x="1056" y="96"/>
                  </a:lnTo>
                  <a:lnTo>
                    <a:pt x="1050" y="89"/>
                  </a:lnTo>
                  <a:lnTo>
                    <a:pt x="1044" y="83"/>
                  </a:lnTo>
                  <a:lnTo>
                    <a:pt x="1036" y="77"/>
                  </a:lnTo>
                  <a:lnTo>
                    <a:pt x="1026" y="71"/>
                  </a:lnTo>
                  <a:lnTo>
                    <a:pt x="1017" y="66"/>
                  </a:lnTo>
                  <a:lnTo>
                    <a:pt x="1006" y="62"/>
                  </a:lnTo>
                  <a:lnTo>
                    <a:pt x="994" y="59"/>
                  </a:lnTo>
                  <a:lnTo>
                    <a:pt x="981" y="57"/>
                  </a:lnTo>
                  <a:lnTo>
                    <a:pt x="968" y="55"/>
                  </a:lnTo>
                  <a:lnTo>
                    <a:pt x="952" y="54"/>
                  </a:lnTo>
                  <a:lnTo>
                    <a:pt x="937" y="54"/>
                  </a:lnTo>
                  <a:lnTo>
                    <a:pt x="935" y="54"/>
                  </a:lnTo>
                  <a:lnTo>
                    <a:pt x="935" y="54"/>
                  </a:lnTo>
                  <a:lnTo>
                    <a:pt x="897" y="53"/>
                  </a:lnTo>
                  <a:lnTo>
                    <a:pt x="861" y="51"/>
                  </a:lnTo>
                  <a:lnTo>
                    <a:pt x="861" y="51"/>
                  </a:lnTo>
                  <a:lnTo>
                    <a:pt x="825" y="50"/>
                  </a:lnTo>
                  <a:lnTo>
                    <a:pt x="788" y="49"/>
                  </a:lnTo>
                  <a:lnTo>
                    <a:pt x="630" y="49"/>
                  </a:lnTo>
                  <a:lnTo>
                    <a:pt x="630" y="49"/>
                  </a:lnTo>
                  <a:lnTo>
                    <a:pt x="613" y="49"/>
                  </a:lnTo>
                  <a:lnTo>
                    <a:pt x="597" y="48"/>
                  </a:lnTo>
                  <a:lnTo>
                    <a:pt x="564" y="45"/>
                  </a:lnTo>
                  <a:lnTo>
                    <a:pt x="564" y="45"/>
                  </a:lnTo>
                  <a:lnTo>
                    <a:pt x="531" y="40"/>
                  </a:lnTo>
                  <a:lnTo>
                    <a:pt x="514" y="39"/>
                  </a:lnTo>
                  <a:lnTo>
                    <a:pt x="497" y="39"/>
                  </a:lnTo>
                  <a:lnTo>
                    <a:pt x="497" y="39"/>
                  </a:lnTo>
                  <a:lnTo>
                    <a:pt x="445" y="38"/>
                  </a:lnTo>
                  <a:lnTo>
                    <a:pt x="392" y="35"/>
                  </a:lnTo>
                  <a:lnTo>
                    <a:pt x="392" y="35"/>
                  </a:lnTo>
                  <a:lnTo>
                    <a:pt x="344" y="33"/>
                  </a:lnTo>
                  <a:lnTo>
                    <a:pt x="344" y="33"/>
                  </a:lnTo>
                  <a:lnTo>
                    <a:pt x="311" y="32"/>
                  </a:lnTo>
                  <a:lnTo>
                    <a:pt x="311" y="32"/>
                  </a:lnTo>
                  <a:lnTo>
                    <a:pt x="283" y="33"/>
                  </a:lnTo>
                  <a:lnTo>
                    <a:pt x="247" y="35"/>
                  </a:lnTo>
                  <a:lnTo>
                    <a:pt x="227" y="37"/>
                  </a:lnTo>
                  <a:lnTo>
                    <a:pt x="207" y="40"/>
                  </a:lnTo>
                  <a:lnTo>
                    <a:pt x="188" y="43"/>
                  </a:lnTo>
                  <a:lnTo>
                    <a:pt x="169" y="49"/>
                  </a:lnTo>
                  <a:lnTo>
                    <a:pt x="168" y="49"/>
                  </a:lnTo>
                  <a:lnTo>
                    <a:pt x="168" y="49"/>
                  </a:lnTo>
                  <a:lnTo>
                    <a:pt x="147" y="55"/>
                  </a:lnTo>
                  <a:lnTo>
                    <a:pt x="128" y="61"/>
                  </a:lnTo>
                  <a:lnTo>
                    <a:pt x="109" y="68"/>
                  </a:lnTo>
                  <a:lnTo>
                    <a:pt x="101" y="72"/>
                  </a:lnTo>
                  <a:lnTo>
                    <a:pt x="93" y="78"/>
                  </a:lnTo>
                  <a:lnTo>
                    <a:pt x="84" y="83"/>
                  </a:lnTo>
                  <a:lnTo>
                    <a:pt x="77" y="89"/>
                  </a:lnTo>
                  <a:lnTo>
                    <a:pt x="70" y="95"/>
                  </a:lnTo>
                  <a:lnTo>
                    <a:pt x="64" y="102"/>
                  </a:lnTo>
                  <a:lnTo>
                    <a:pt x="59" y="111"/>
                  </a:lnTo>
                  <a:lnTo>
                    <a:pt x="53" y="120"/>
                  </a:lnTo>
                  <a:lnTo>
                    <a:pt x="49" y="130"/>
                  </a:lnTo>
                  <a:lnTo>
                    <a:pt x="45" y="142"/>
                  </a:lnTo>
                  <a:lnTo>
                    <a:pt x="45" y="142"/>
                  </a:lnTo>
                  <a:lnTo>
                    <a:pt x="42" y="155"/>
                  </a:lnTo>
                  <a:lnTo>
                    <a:pt x="41" y="167"/>
                  </a:lnTo>
                  <a:lnTo>
                    <a:pt x="41" y="181"/>
                  </a:lnTo>
                  <a:lnTo>
                    <a:pt x="41" y="193"/>
                  </a:lnTo>
                  <a:lnTo>
                    <a:pt x="41" y="193"/>
                  </a:lnTo>
                  <a:lnTo>
                    <a:pt x="42" y="209"/>
                  </a:lnTo>
                  <a:lnTo>
                    <a:pt x="41" y="224"/>
                  </a:lnTo>
                  <a:lnTo>
                    <a:pt x="41" y="224"/>
                  </a:lnTo>
                  <a:lnTo>
                    <a:pt x="38" y="240"/>
                  </a:lnTo>
                  <a:lnTo>
                    <a:pt x="38" y="240"/>
                  </a:lnTo>
                  <a:lnTo>
                    <a:pt x="36" y="251"/>
                  </a:lnTo>
                  <a:lnTo>
                    <a:pt x="35" y="262"/>
                  </a:lnTo>
                  <a:lnTo>
                    <a:pt x="35" y="268"/>
                  </a:lnTo>
                  <a:lnTo>
                    <a:pt x="35" y="273"/>
                  </a:lnTo>
                  <a:lnTo>
                    <a:pt x="37" y="278"/>
                  </a:lnTo>
                  <a:lnTo>
                    <a:pt x="39" y="282"/>
                  </a:lnTo>
                  <a:lnTo>
                    <a:pt x="39" y="282"/>
                  </a:lnTo>
                  <a:lnTo>
                    <a:pt x="41" y="288"/>
                  </a:lnTo>
                  <a:lnTo>
                    <a:pt x="41" y="294"/>
                  </a:lnTo>
                  <a:lnTo>
                    <a:pt x="39" y="299"/>
                  </a:lnTo>
                  <a:lnTo>
                    <a:pt x="38" y="302"/>
                  </a:lnTo>
                  <a:lnTo>
                    <a:pt x="36" y="303"/>
                  </a:lnTo>
                  <a:lnTo>
                    <a:pt x="36" y="305"/>
                  </a:lnTo>
                  <a:lnTo>
                    <a:pt x="36" y="305"/>
                  </a:lnTo>
                  <a:lnTo>
                    <a:pt x="37" y="404"/>
                  </a:lnTo>
                  <a:lnTo>
                    <a:pt x="38" y="509"/>
                  </a:lnTo>
                  <a:lnTo>
                    <a:pt x="40" y="620"/>
                  </a:lnTo>
                  <a:lnTo>
                    <a:pt x="45" y="732"/>
                  </a:lnTo>
                  <a:lnTo>
                    <a:pt x="45" y="732"/>
                  </a:lnTo>
                  <a:lnTo>
                    <a:pt x="47" y="788"/>
                  </a:lnTo>
                  <a:lnTo>
                    <a:pt x="49" y="845"/>
                  </a:lnTo>
                  <a:lnTo>
                    <a:pt x="50" y="905"/>
                  </a:lnTo>
                  <a:lnTo>
                    <a:pt x="50" y="965"/>
                  </a:lnTo>
                  <a:lnTo>
                    <a:pt x="50" y="965"/>
                  </a:lnTo>
                  <a:lnTo>
                    <a:pt x="50" y="996"/>
                  </a:lnTo>
                  <a:lnTo>
                    <a:pt x="50" y="996"/>
                  </a:lnTo>
                  <a:lnTo>
                    <a:pt x="50" y="1033"/>
                  </a:lnTo>
                  <a:lnTo>
                    <a:pt x="50" y="1070"/>
                  </a:lnTo>
                  <a:lnTo>
                    <a:pt x="50" y="1075"/>
                  </a:lnTo>
                  <a:lnTo>
                    <a:pt x="50" y="1075"/>
                  </a:lnTo>
                  <a:lnTo>
                    <a:pt x="49" y="1099"/>
                  </a:lnTo>
                  <a:lnTo>
                    <a:pt x="49" y="1099"/>
                  </a:lnTo>
                  <a:lnTo>
                    <a:pt x="50" y="1106"/>
                  </a:lnTo>
                  <a:lnTo>
                    <a:pt x="49" y="1106"/>
                  </a:lnTo>
                  <a:lnTo>
                    <a:pt x="50" y="1116"/>
                  </a:lnTo>
                  <a:lnTo>
                    <a:pt x="50" y="1119"/>
                  </a:lnTo>
                  <a:lnTo>
                    <a:pt x="51" y="1121"/>
                  </a:lnTo>
                  <a:lnTo>
                    <a:pt x="51" y="1121"/>
                  </a:lnTo>
                  <a:lnTo>
                    <a:pt x="52" y="1124"/>
                  </a:lnTo>
                  <a:lnTo>
                    <a:pt x="53" y="1128"/>
                  </a:lnTo>
                  <a:lnTo>
                    <a:pt x="53" y="1132"/>
                  </a:lnTo>
                  <a:lnTo>
                    <a:pt x="52" y="1136"/>
                  </a:lnTo>
                  <a:lnTo>
                    <a:pt x="52" y="1137"/>
                  </a:lnTo>
                  <a:lnTo>
                    <a:pt x="52" y="1138"/>
                  </a:lnTo>
                  <a:lnTo>
                    <a:pt x="52" y="1138"/>
                  </a:lnTo>
                  <a:lnTo>
                    <a:pt x="57" y="1153"/>
                  </a:lnTo>
                  <a:lnTo>
                    <a:pt x="62" y="1167"/>
                  </a:lnTo>
                  <a:lnTo>
                    <a:pt x="69" y="1181"/>
                  </a:lnTo>
                  <a:lnTo>
                    <a:pt x="76" y="1194"/>
                  </a:lnTo>
                  <a:lnTo>
                    <a:pt x="85" y="1207"/>
                  </a:lnTo>
                  <a:lnTo>
                    <a:pt x="96" y="1219"/>
                  </a:lnTo>
                  <a:lnTo>
                    <a:pt x="107" y="1230"/>
                  </a:lnTo>
                  <a:lnTo>
                    <a:pt x="120" y="1242"/>
                  </a:lnTo>
                  <a:lnTo>
                    <a:pt x="133" y="1252"/>
                  </a:lnTo>
                  <a:lnTo>
                    <a:pt x="146" y="1260"/>
                  </a:lnTo>
                  <a:lnTo>
                    <a:pt x="160" y="1269"/>
                  </a:lnTo>
                  <a:lnTo>
                    <a:pt x="174" y="1275"/>
                  </a:lnTo>
                  <a:lnTo>
                    <a:pt x="189" y="1281"/>
                  </a:lnTo>
                  <a:lnTo>
                    <a:pt x="202" y="1285"/>
                  </a:lnTo>
                  <a:lnTo>
                    <a:pt x="217" y="1287"/>
                  </a:lnTo>
                  <a:lnTo>
                    <a:pt x="231" y="1288"/>
                  </a:lnTo>
                  <a:lnTo>
                    <a:pt x="231" y="1288"/>
                  </a:lnTo>
                  <a:lnTo>
                    <a:pt x="240" y="1287"/>
                  </a:lnTo>
                  <a:lnTo>
                    <a:pt x="240" y="1287"/>
                  </a:lnTo>
                  <a:lnTo>
                    <a:pt x="259" y="1287"/>
                  </a:lnTo>
                  <a:lnTo>
                    <a:pt x="259" y="1287"/>
                  </a:lnTo>
                  <a:lnTo>
                    <a:pt x="278" y="1287"/>
                  </a:lnTo>
                  <a:lnTo>
                    <a:pt x="296" y="1289"/>
                  </a:lnTo>
                  <a:lnTo>
                    <a:pt x="332" y="1293"/>
                  </a:lnTo>
                  <a:lnTo>
                    <a:pt x="332" y="1293"/>
                  </a:lnTo>
                  <a:lnTo>
                    <a:pt x="349" y="1296"/>
                  </a:lnTo>
                  <a:lnTo>
                    <a:pt x="349" y="1296"/>
                  </a:lnTo>
                  <a:lnTo>
                    <a:pt x="366" y="1297"/>
                  </a:lnTo>
                  <a:lnTo>
                    <a:pt x="384" y="1298"/>
                  </a:lnTo>
                  <a:lnTo>
                    <a:pt x="384" y="1298"/>
                  </a:lnTo>
                  <a:lnTo>
                    <a:pt x="411" y="1297"/>
                  </a:lnTo>
                  <a:lnTo>
                    <a:pt x="437" y="1295"/>
                  </a:lnTo>
                  <a:lnTo>
                    <a:pt x="437" y="1295"/>
                  </a:lnTo>
                  <a:lnTo>
                    <a:pt x="462" y="1293"/>
                  </a:lnTo>
                  <a:lnTo>
                    <a:pt x="465" y="1293"/>
                  </a:lnTo>
                  <a:lnTo>
                    <a:pt x="466" y="1292"/>
                  </a:lnTo>
                  <a:lnTo>
                    <a:pt x="466" y="1292"/>
                  </a:lnTo>
                  <a:lnTo>
                    <a:pt x="471" y="1289"/>
                  </a:lnTo>
                  <a:lnTo>
                    <a:pt x="476" y="1288"/>
                  </a:lnTo>
                  <a:lnTo>
                    <a:pt x="478" y="1288"/>
                  </a:lnTo>
                  <a:lnTo>
                    <a:pt x="478" y="1288"/>
                  </a:lnTo>
                  <a:lnTo>
                    <a:pt x="528" y="1292"/>
                  </a:lnTo>
                  <a:lnTo>
                    <a:pt x="528" y="1292"/>
                  </a:lnTo>
                  <a:lnTo>
                    <a:pt x="577" y="1295"/>
                  </a:lnTo>
                  <a:lnTo>
                    <a:pt x="602" y="1297"/>
                  </a:lnTo>
                  <a:lnTo>
                    <a:pt x="627" y="1297"/>
                  </a:lnTo>
                  <a:lnTo>
                    <a:pt x="627" y="1297"/>
                  </a:lnTo>
                  <a:lnTo>
                    <a:pt x="645" y="1296"/>
                  </a:lnTo>
                  <a:lnTo>
                    <a:pt x="645" y="1296"/>
                  </a:lnTo>
                  <a:lnTo>
                    <a:pt x="665" y="1296"/>
                  </a:lnTo>
                  <a:lnTo>
                    <a:pt x="665" y="1296"/>
                  </a:lnTo>
                  <a:lnTo>
                    <a:pt x="674" y="1296"/>
                  </a:lnTo>
                  <a:lnTo>
                    <a:pt x="682" y="1297"/>
                  </a:lnTo>
                  <a:lnTo>
                    <a:pt x="690" y="1300"/>
                  </a:lnTo>
                  <a:lnTo>
                    <a:pt x="697" y="1303"/>
                  </a:lnTo>
                  <a:lnTo>
                    <a:pt x="699" y="1304"/>
                  </a:lnTo>
                  <a:lnTo>
                    <a:pt x="703" y="1303"/>
                  </a:lnTo>
                  <a:lnTo>
                    <a:pt x="704" y="1302"/>
                  </a:lnTo>
                  <a:lnTo>
                    <a:pt x="704" y="1302"/>
                  </a:lnTo>
                  <a:lnTo>
                    <a:pt x="708" y="1297"/>
                  </a:lnTo>
                  <a:lnTo>
                    <a:pt x="713" y="1294"/>
                  </a:lnTo>
                  <a:lnTo>
                    <a:pt x="725" y="1289"/>
                  </a:lnTo>
                  <a:lnTo>
                    <a:pt x="736" y="1285"/>
                  </a:lnTo>
                  <a:lnTo>
                    <a:pt x="749" y="1281"/>
                  </a:lnTo>
                  <a:lnTo>
                    <a:pt x="749" y="1281"/>
                  </a:lnTo>
                  <a:lnTo>
                    <a:pt x="765" y="1277"/>
                  </a:lnTo>
                  <a:lnTo>
                    <a:pt x="772" y="1274"/>
                  </a:lnTo>
                  <a:lnTo>
                    <a:pt x="781" y="1271"/>
                  </a:lnTo>
                  <a:lnTo>
                    <a:pt x="781" y="1271"/>
                  </a:lnTo>
                  <a:lnTo>
                    <a:pt x="812" y="1254"/>
                  </a:lnTo>
                  <a:lnTo>
                    <a:pt x="843" y="1233"/>
                  </a:lnTo>
                  <a:lnTo>
                    <a:pt x="875" y="1211"/>
                  </a:lnTo>
                  <a:lnTo>
                    <a:pt x="908" y="1185"/>
                  </a:lnTo>
                  <a:lnTo>
                    <a:pt x="908" y="1185"/>
                  </a:lnTo>
                  <a:lnTo>
                    <a:pt x="922" y="1174"/>
                  </a:lnTo>
                  <a:lnTo>
                    <a:pt x="938" y="1162"/>
                  </a:lnTo>
                  <a:lnTo>
                    <a:pt x="969" y="1143"/>
                  </a:lnTo>
                  <a:lnTo>
                    <a:pt x="969" y="1143"/>
                  </a:lnTo>
                  <a:lnTo>
                    <a:pt x="992" y="1127"/>
                  </a:lnTo>
                  <a:lnTo>
                    <a:pt x="1016" y="1111"/>
                  </a:lnTo>
                  <a:lnTo>
                    <a:pt x="1016" y="1111"/>
                  </a:lnTo>
                  <a:lnTo>
                    <a:pt x="1029" y="1101"/>
                  </a:lnTo>
                  <a:lnTo>
                    <a:pt x="1029" y="1101"/>
                  </a:lnTo>
                  <a:lnTo>
                    <a:pt x="1070" y="1073"/>
                  </a:lnTo>
                  <a:lnTo>
                    <a:pt x="1093" y="1056"/>
                  </a:lnTo>
                  <a:lnTo>
                    <a:pt x="1099" y="1051"/>
                  </a:lnTo>
                  <a:lnTo>
                    <a:pt x="1103" y="1046"/>
                  </a:lnTo>
                  <a:lnTo>
                    <a:pt x="1104" y="1043"/>
                  </a:lnTo>
                  <a:lnTo>
                    <a:pt x="1105" y="1041"/>
                  </a:lnTo>
                  <a:lnTo>
                    <a:pt x="1105" y="1041"/>
                  </a:lnTo>
                  <a:lnTo>
                    <a:pt x="1106" y="1036"/>
                  </a:lnTo>
                  <a:lnTo>
                    <a:pt x="1107" y="1032"/>
                  </a:lnTo>
                  <a:lnTo>
                    <a:pt x="1108" y="1031"/>
                  </a:lnTo>
                  <a:lnTo>
                    <a:pt x="1108" y="1029"/>
                  </a:lnTo>
                  <a:lnTo>
                    <a:pt x="1108" y="1029"/>
                  </a:lnTo>
                  <a:lnTo>
                    <a:pt x="1106" y="946"/>
                  </a:lnTo>
                  <a:lnTo>
                    <a:pt x="1104" y="859"/>
                  </a:lnTo>
                  <a:lnTo>
                    <a:pt x="1100" y="770"/>
                  </a:lnTo>
                  <a:lnTo>
                    <a:pt x="1096" y="676"/>
                  </a:lnTo>
                  <a:lnTo>
                    <a:pt x="1096" y="676"/>
                  </a:lnTo>
                  <a:lnTo>
                    <a:pt x="1096" y="668"/>
                  </a:lnTo>
                  <a:lnTo>
                    <a:pt x="1098" y="666"/>
                  </a:lnTo>
                  <a:lnTo>
                    <a:pt x="1099" y="663"/>
                  </a:lnTo>
                  <a:lnTo>
                    <a:pt x="1099" y="663"/>
                  </a:lnTo>
                  <a:lnTo>
                    <a:pt x="1102" y="661"/>
                  </a:lnTo>
                  <a:lnTo>
                    <a:pt x="1105" y="660"/>
                  </a:lnTo>
                  <a:lnTo>
                    <a:pt x="1108" y="659"/>
                  </a:lnTo>
                  <a:lnTo>
                    <a:pt x="1112" y="658"/>
                  </a:lnTo>
                  <a:lnTo>
                    <a:pt x="1112" y="658"/>
                  </a:lnTo>
                  <a:lnTo>
                    <a:pt x="1118" y="659"/>
                  </a:lnTo>
                  <a:lnTo>
                    <a:pt x="1123" y="661"/>
                  </a:lnTo>
                  <a:lnTo>
                    <a:pt x="1125" y="662"/>
                  </a:lnTo>
                  <a:lnTo>
                    <a:pt x="1128" y="665"/>
                  </a:lnTo>
                  <a:lnTo>
                    <a:pt x="1130" y="668"/>
                  </a:lnTo>
                  <a:lnTo>
                    <a:pt x="1131" y="672"/>
                  </a:lnTo>
                  <a:lnTo>
                    <a:pt x="1132" y="676"/>
                  </a:lnTo>
                  <a:lnTo>
                    <a:pt x="1132" y="676"/>
                  </a:lnTo>
                  <a:lnTo>
                    <a:pt x="1137" y="780"/>
                  </a:lnTo>
                  <a:lnTo>
                    <a:pt x="1140" y="877"/>
                  </a:lnTo>
                  <a:lnTo>
                    <a:pt x="1143" y="967"/>
                  </a:lnTo>
                  <a:lnTo>
                    <a:pt x="1145" y="1053"/>
                  </a:lnTo>
                  <a:lnTo>
                    <a:pt x="1139" y="1053"/>
                  </a:lnTo>
                  <a:lnTo>
                    <a:pt x="1137" y="1057"/>
                  </a:lnTo>
                  <a:lnTo>
                    <a:pt x="1137" y="1057"/>
                  </a:lnTo>
                  <a:lnTo>
                    <a:pt x="1135" y="1062"/>
                  </a:lnTo>
                  <a:lnTo>
                    <a:pt x="1131" y="1067"/>
                  </a:lnTo>
                  <a:lnTo>
                    <a:pt x="1127" y="1072"/>
                  </a:lnTo>
                  <a:lnTo>
                    <a:pt x="1121" y="1076"/>
                  </a:lnTo>
                  <a:lnTo>
                    <a:pt x="1110" y="1085"/>
                  </a:lnTo>
                  <a:lnTo>
                    <a:pt x="1098" y="1093"/>
                  </a:lnTo>
                  <a:lnTo>
                    <a:pt x="1098" y="1093"/>
                  </a:lnTo>
                  <a:lnTo>
                    <a:pt x="1085" y="1101"/>
                  </a:lnTo>
                  <a:lnTo>
                    <a:pt x="1074" y="1111"/>
                  </a:lnTo>
                  <a:lnTo>
                    <a:pt x="1074" y="1111"/>
                  </a:lnTo>
                  <a:lnTo>
                    <a:pt x="1054" y="1125"/>
                  </a:lnTo>
                  <a:lnTo>
                    <a:pt x="1035" y="1139"/>
                  </a:lnTo>
                  <a:lnTo>
                    <a:pt x="995" y="1166"/>
                  </a:lnTo>
                  <a:lnTo>
                    <a:pt x="995" y="1166"/>
                  </a:lnTo>
                  <a:lnTo>
                    <a:pt x="954" y="1194"/>
                  </a:lnTo>
                  <a:lnTo>
                    <a:pt x="954" y="1194"/>
                  </a:lnTo>
                  <a:lnTo>
                    <a:pt x="931" y="1212"/>
                  </a:lnTo>
                  <a:lnTo>
                    <a:pt x="908" y="1229"/>
                  </a:lnTo>
                  <a:lnTo>
                    <a:pt x="908" y="1229"/>
                  </a:lnTo>
                  <a:lnTo>
                    <a:pt x="865" y="1262"/>
                  </a:lnTo>
                  <a:lnTo>
                    <a:pt x="844" y="1277"/>
                  </a:lnTo>
                  <a:lnTo>
                    <a:pt x="822" y="1291"/>
                  </a:lnTo>
                  <a:lnTo>
                    <a:pt x="799" y="1304"/>
                  </a:lnTo>
                  <a:lnTo>
                    <a:pt x="776" y="1315"/>
                  </a:lnTo>
                  <a:lnTo>
                    <a:pt x="765" y="1319"/>
                  </a:lnTo>
                  <a:lnTo>
                    <a:pt x="753" y="1322"/>
                  </a:lnTo>
                  <a:lnTo>
                    <a:pt x="740" y="1325"/>
                  </a:lnTo>
                  <a:lnTo>
                    <a:pt x="729" y="1328"/>
                  </a:lnTo>
                  <a:lnTo>
                    <a:pt x="727" y="1328"/>
                  </a:lnTo>
                  <a:lnTo>
                    <a:pt x="726" y="1329"/>
                  </a:lnTo>
                  <a:lnTo>
                    <a:pt x="726" y="1329"/>
                  </a:lnTo>
                  <a:lnTo>
                    <a:pt x="723" y="1331"/>
                  </a:lnTo>
                  <a:lnTo>
                    <a:pt x="719" y="1332"/>
                  </a:lnTo>
                  <a:lnTo>
                    <a:pt x="712" y="1334"/>
                  </a:lnTo>
                  <a:lnTo>
                    <a:pt x="713" y="1337"/>
                  </a:lnTo>
                  <a:lnTo>
                    <a:pt x="713" y="1337"/>
                  </a:lnTo>
                  <a:lnTo>
                    <a:pt x="710" y="1338"/>
                  </a:lnTo>
                  <a:lnTo>
                    <a:pt x="710" y="1338"/>
                  </a:lnTo>
                  <a:lnTo>
                    <a:pt x="707" y="1338"/>
                  </a:lnTo>
                  <a:lnTo>
                    <a:pt x="707" y="133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6" name="Freeform 397"/>
            <p:cNvSpPr>
              <a:spLocks noEditPoints="1"/>
            </p:cNvSpPr>
            <p:nvPr/>
          </p:nvSpPr>
          <p:spPr bwMode="auto">
            <a:xfrm>
              <a:off x="4422775" y="3170238"/>
              <a:ext cx="542925" cy="473075"/>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7" name="Freeform 398"/>
            <p:cNvSpPr/>
            <p:nvPr/>
          </p:nvSpPr>
          <p:spPr bwMode="auto">
            <a:xfrm>
              <a:off x="4587875" y="3630613"/>
              <a:ext cx="239713" cy="161925"/>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8" name="Freeform 399"/>
            <p:cNvSpPr/>
            <p:nvPr/>
          </p:nvSpPr>
          <p:spPr bwMode="auto">
            <a:xfrm>
              <a:off x="4329113" y="3263900"/>
              <a:ext cx="242888" cy="22225"/>
            </a:xfrm>
            <a:custGeom>
              <a:avLst/>
              <a:gdLst/>
              <a:ahLst/>
              <a:cxnLst>
                <a:cxn ang="0">
                  <a:pos x="189" y="42"/>
                </a:cxn>
                <a:cxn ang="0">
                  <a:pos x="174" y="42"/>
                </a:cxn>
                <a:cxn ang="0">
                  <a:pos x="116" y="40"/>
                </a:cxn>
                <a:cxn ang="0">
                  <a:pos x="43" y="38"/>
                </a:cxn>
                <a:cxn ang="0">
                  <a:pos x="18" y="36"/>
                </a:cxn>
                <a:cxn ang="0">
                  <a:pos x="11" y="34"/>
                </a:cxn>
                <a:cxn ang="0">
                  <a:pos x="5" y="29"/>
                </a:cxn>
                <a:cxn ang="0">
                  <a:pos x="1" y="22"/>
                </a:cxn>
                <a:cxn ang="0">
                  <a:pos x="0" y="15"/>
                </a:cxn>
                <a:cxn ang="0">
                  <a:pos x="5" y="5"/>
                </a:cxn>
                <a:cxn ang="0">
                  <a:pos x="9" y="1"/>
                </a:cxn>
                <a:cxn ang="0">
                  <a:pos x="16" y="0"/>
                </a:cxn>
                <a:cxn ang="0">
                  <a:pos x="17" y="0"/>
                </a:cxn>
                <a:cxn ang="0">
                  <a:pos x="61" y="3"/>
                </a:cxn>
                <a:cxn ang="0">
                  <a:pos x="106" y="4"/>
                </a:cxn>
                <a:cxn ang="0">
                  <a:pos x="189" y="7"/>
                </a:cxn>
                <a:cxn ang="0">
                  <a:pos x="218" y="8"/>
                </a:cxn>
                <a:cxn ang="0">
                  <a:pos x="257" y="7"/>
                </a:cxn>
                <a:cxn ang="0">
                  <a:pos x="300" y="6"/>
                </a:cxn>
                <a:cxn ang="0">
                  <a:pos x="393" y="4"/>
                </a:cxn>
                <a:cxn ang="0">
                  <a:pos x="424" y="4"/>
                </a:cxn>
                <a:cxn ang="0">
                  <a:pos x="447" y="6"/>
                </a:cxn>
                <a:cxn ang="0">
                  <a:pos x="454" y="9"/>
                </a:cxn>
                <a:cxn ang="0">
                  <a:pos x="458" y="13"/>
                </a:cxn>
                <a:cxn ang="0">
                  <a:pos x="459" y="22"/>
                </a:cxn>
                <a:cxn ang="0">
                  <a:pos x="457" y="29"/>
                </a:cxn>
                <a:cxn ang="0">
                  <a:pos x="453" y="35"/>
                </a:cxn>
                <a:cxn ang="0">
                  <a:pos x="448" y="40"/>
                </a:cxn>
                <a:cxn ang="0">
                  <a:pos x="439" y="41"/>
                </a:cxn>
                <a:cxn ang="0">
                  <a:pos x="439" y="41"/>
                </a:cxn>
                <a:cxn ang="0">
                  <a:pos x="436" y="41"/>
                </a:cxn>
                <a:cxn ang="0">
                  <a:pos x="424" y="39"/>
                </a:cxn>
                <a:cxn ang="0">
                  <a:pos x="372" y="38"/>
                </a:cxn>
                <a:cxn ang="0">
                  <a:pos x="322" y="38"/>
                </a:cxn>
                <a:cxn ang="0">
                  <a:pos x="268" y="40"/>
                </a:cxn>
                <a:cxn ang="0">
                  <a:pos x="189" y="42"/>
                </a:cxn>
              </a:cxnLst>
              <a:rect l="0" t="0" r="r" b="b"/>
              <a:pathLst>
                <a:path w="459" h="42">
                  <a:moveTo>
                    <a:pt x="189" y="42"/>
                  </a:moveTo>
                  <a:lnTo>
                    <a:pt x="189" y="42"/>
                  </a:lnTo>
                  <a:lnTo>
                    <a:pt x="174" y="42"/>
                  </a:lnTo>
                  <a:lnTo>
                    <a:pt x="174" y="42"/>
                  </a:lnTo>
                  <a:lnTo>
                    <a:pt x="116" y="40"/>
                  </a:lnTo>
                  <a:lnTo>
                    <a:pt x="116" y="40"/>
                  </a:lnTo>
                  <a:lnTo>
                    <a:pt x="68" y="39"/>
                  </a:lnTo>
                  <a:lnTo>
                    <a:pt x="43" y="38"/>
                  </a:lnTo>
                  <a:lnTo>
                    <a:pt x="18" y="36"/>
                  </a:lnTo>
                  <a:lnTo>
                    <a:pt x="18" y="36"/>
                  </a:lnTo>
                  <a:lnTo>
                    <a:pt x="14" y="35"/>
                  </a:lnTo>
                  <a:lnTo>
                    <a:pt x="11" y="34"/>
                  </a:lnTo>
                  <a:lnTo>
                    <a:pt x="8" y="32"/>
                  </a:lnTo>
                  <a:lnTo>
                    <a:pt x="5" y="29"/>
                  </a:lnTo>
                  <a:lnTo>
                    <a:pt x="2" y="26"/>
                  </a:lnTo>
                  <a:lnTo>
                    <a:pt x="1" y="22"/>
                  </a:lnTo>
                  <a:lnTo>
                    <a:pt x="0" y="15"/>
                  </a:lnTo>
                  <a:lnTo>
                    <a:pt x="0" y="15"/>
                  </a:lnTo>
                  <a:lnTo>
                    <a:pt x="1" y="10"/>
                  </a:lnTo>
                  <a:lnTo>
                    <a:pt x="5" y="5"/>
                  </a:lnTo>
                  <a:lnTo>
                    <a:pt x="7" y="3"/>
                  </a:lnTo>
                  <a:lnTo>
                    <a:pt x="9" y="1"/>
                  </a:lnTo>
                  <a:lnTo>
                    <a:pt x="12" y="1"/>
                  </a:lnTo>
                  <a:lnTo>
                    <a:pt x="16" y="0"/>
                  </a:lnTo>
                  <a:lnTo>
                    <a:pt x="16" y="0"/>
                  </a:lnTo>
                  <a:lnTo>
                    <a:pt x="17" y="0"/>
                  </a:lnTo>
                  <a:lnTo>
                    <a:pt x="17" y="0"/>
                  </a:lnTo>
                  <a:lnTo>
                    <a:pt x="61" y="3"/>
                  </a:lnTo>
                  <a:lnTo>
                    <a:pt x="106" y="4"/>
                  </a:lnTo>
                  <a:lnTo>
                    <a:pt x="106" y="4"/>
                  </a:lnTo>
                  <a:lnTo>
                    <a:pt x="147" y="5"/>
                  </a:lnTo>
                  <a:lnTo>
                    <a:pt x="189" y="7"/>
                  </a:lnTo>
                  <a:lnTo>
                    <a:pt x="189" y="7"/>
                  </a:lnTo>
                  <a:lnTo>
                    <a:pt x="218" y="8"/>
                  </a:lnTo>
                  <a:lnTo>
                    <a:pt x="218" y="8"/>
                  </a:lnTo>
                  <a:lnTo>
                    <a:pt x="257" y="7"/>
                  </a:lnTo>
                  <a:lnTo>
                    <a:pt x="300" y="6"/>
                  </a:lnTo>
                  <a:lnTo>
                    <a:pt x="300" y="6"/>
                  </a:lnTo>
                  <a:lnTo>
                    <a:pt x="347" y="4"/>
                  </a:lnTo>
                  <a:lnTo>
                    <a:pt x="393" y="4"/>
                  </a:lnTo>
                  <a:lnTo>
                    <a:pt x="393" y="4"/>
                  </a:lnTo>
                  <a:lnTo>
                    <a:pt x="424" y="4"/>
                  </a:lnTo>
                  <a:lnTo>
                    <a:pt x="447" y="6"/>
                  </a:lnTo>
                  <a:lnTo>
                    <a:pt x="447" y="6"/>
                  </a:lnTo>
                  <a:lnTo>
                    <a:pt x="451" y="7"/>
                  </a:lnTo>
                  <a:lnTo>
                    <a:pt x="454" y="9"/>
                  </a:lnTo>
                  <a:lnTo>
                    <a:pt x="456" y="11"/>
                  </a:lnTo>
                  <a:lnTo>
                    <a:pt x="458" y="13"/>
                  </a:lnTo>
                  <a:lnTo>
                    <a:pt x="459" y="18"/>
                  </a:lnTo>
                  <a:lnTo>
                    <a:pt x="459" y="22"/>
                  </a:lnTo>
                  <a:lnTo>
                    <a:pt x="459" y="22"/>
                  </a:lnTo>
                  <a:lnTo>
                    <a:pt x="457" y="29"/>
                  </a:lnTo>
                  <a:lnTo>
                    <a:pt x="456" y="32"/>
                  </a:lnTo>
                  <a:lnTo>
                    <a:pt x="453" y="35"/>
                  </a:lnTo>
                  <a:lnTo>
                    <a:pt x="451" y="38"/>
                  </a:lnTo>
                  <a:lnTo>
                    <a:pt x="448" y="40"/>
                  </a:lnTo>
                  <a:lnTo>
                    <a:pt x="444" y="41"/>
                  </a:lnTo>
                  <a:lnTo>
                    <a:pt x="439" y="41"/>
                  </a:lnTo>
                  <a:lnTo>
                    <a:pt x="439" y="41"/>
                  </a:lnTo>
                  <a:lnTo>
                    <a:pt x="439" y="41"/>
                  </a:lnTo>
                  <a:lnTo>
                    <a:pt x="439" y="41"/>
                  </a:lnTo>
                  <a:lnTo>
                    <a:pt x="436" y="41"/>
                  </a:lnTo>
                  <a:lnTo>
                    <a:pt x="436" y="41"/>
                  </a:lnTo>
                  <a:lnTo>
                    <a:pt x="424" y="39"/>
                  </a:lnTo>
                  <a:lnTo>
                    <a:pt x="410" y="38"/>
                  </a:lnTo>
                  <a:lnTo>
                    <a:pt x="372" y="38"/>
                  </a:lnTo>
                  <a:lnTo>
                    <a:pt x="372" y="38"/>
                  </a:lnTo>
                  <a:lnTo>
                    <a:pt x="322" y="38"/>
                  </a:lnTo>
                  <a:lnTo>
                    <a:pt x="268" y="40"/>
                  </a:lnTo>
                  <a:lnTo>
                    <a:pt x="268" y="40"/>
                  </a:lnTo>
                  <a:lnTo>
                    <a:pt x="226" y="41"/>
                  </a:lnTo>
                  <a:lnTo>
                    <a:pt x="189" y="42"/>
                  </a:lnTo>
                  <a:lnTo>
                    <a:pt x="189"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9" name="Freeform 400"/>
            <p:cNvSpPr/>
            <p:nvPr/>
          </p:nvSpPr>
          <p:spPr bwMode="auto">
            <a:xfrm>
              <a:off x="4335463" y="3346450"/>
              <a:ext cx="173038" cy="1905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0" name="Freeform 401"/>
            <p:cNvSpPr/>
            <p:nvPr/>
          </p:nvSpPr>
          <p:spPr bwMode="auto">
            <a:xfrm>
              <a:off x="4332288" y="3421063"/>
              <a:ext cx="63500" cy="23813"/>
            </a:xfrm>
            <a:custGeom>
              <a:avLst/>
              <a:gdLst/>
              <a:ahLst/>
              <a:cxnLst>
                <a:cxn ang="0">
                  <a:pos x="79" y="44"/>
                </a:cxn>
                <a:cxn ang="0">
                  <a:pos x="61" y="40"/>
                </a:cxn>
                <a:cxn ang="0">
                  <a:pos x="57" y="39"/>
                </a:cxn>
                <a:cxn ang="0">
                  <a:pos x="54" y="37"/>
                </a:cxn>
                <a:cxn ang="0">
                  <a:pos x="53" y="36"/>
                </a:cxn>
                <a:cxn ang="0">
                  <a:pos x="44" y="35"/>
                </a:cxn>
                <a:cxn ang="0">
                  <a:pos x="40" y="35"/>
                </a:cxn>
                <a:cxn ang="0">
                  <a:pos x="33" y="36"/>
                </a:cxn>
                <a:cxn ang="0">
                  <a:pos x="16" y="37"/>
                </a:cxn>
                <a:cxn ang="0">
                  <a:pos x="16" y="37"/>
                </a:cxn>
                <a:cxn ang="0">
                  <a:pos x="9" y="36"/>
                </a:cxn>
                <a:cxn ang="0">
                  <a:pos x="4" y="32"/>
                </a:cxn>
                <a:cxn ang="0">
                  <a:pos x="0" y="21"/>
                </a:cxn>
                <a:cxn ang="0">
                  <a:pos x="1" y="15"/>
                </a:cxn>
                <a:cxn ang="0">
                  <a:pos x="4" y="8"/>
                </a:cxn>
                <a:cxn ang="0">
                  <a:pos x="9" y="3"/>
                </a:cxn>
                <a:cxn ang="0">
                  <a:pos x="17" y="1"/>
                </a:cxn>
                <a:cxn ang="0">
                  <a:pos x="29" y="1"/>
                </a:cxn>
                <a:cxn ang="0">
                  <a:pos x="45" y="0"/>
                </a:cxn>
                <a:cxn ang="0">
                  <a:pos x="57" y="1"/>
                </a:cxn>
                <a:cxn ang="0">
                  <a:pos x="67" y="3"/>
                </a:cxn>
                <a:cxn ang="0">
                  <a:pos x="74" y="6"/>
                </a:cxn>
                <a:cxn ang="0">
                  <a:pos x="102" y="6"/>
                </a:cxn>
                <a:cxn ang="0">
                  <a:pos x="110" y="8"/>
                </a:cxn>
                <a:cxn ang="0">
                  <a:pos x="115" y="13"/>
                </a:cxn>
                <a:cxn ang="0">
                  <a:pos x="118" y="18"/>
                </a:cxn>
                <a:cxn ang="0">
                  <a:pos x="119" y="25"/>
                </a:cxn>
                <a:cxn ang="0">
                  <a:pos x="117" y="34"/>
                </a:cxn>
                <a:cxn ang="0">
                  <a:pos x="112" y="39"/>
                </a:cxn>
                <a:cxn ang="0">
                  <a:pos x="106" y="43"/>
                </a:cxn>
                <a:cxn ang="0">
                  <a:pos x="102" y="43"/>
                </a:cxn>
                <a:cxn ang="0">
                  <a:pos x="90" y="43"/>
                </a:cxn>
                <a:cxn ang="0">
                  <a:pos x="79" y="44"/>
                </a:cxn>
              </a:cxnLst>
              <a:rect l="0" t="0" r="r" b="b"/>
              <a:pathLst>
                <a:path w="119" h="44">
                  <a:moveTo>
                    <a:pt x="79" y="44"/>
                  </a:moveTo>
                  <a:lnTo>
                    <a:pt x="79" y="44"/>
                  </a:lnTo>
                  <a:lnTo>
                    <a:pt x="69" y="43"/>
                  </a:lnTo>
                  <a:lnTo>
                    <a:pt x="61" y="40"/>
                  </a:lnTo>
                  <a:lnTo>
                    <a:pt x="61" y="40"/>
                  </a:lnTo>
                  <a:lnTo>
                    <a:pt x="57" y="39"/>
                  </a:lnTo>
                  <a:lnTo>
                    <a:pt x="54" y="37"/>
                  </a:lnTo>
                  <a:lnTo>
                    <a:pt x="54" y="37"/>
                  </a:lnTo>
                  <a:lnTo>
                    <a:pt x="53" y="36"/>
                  </a:lnTo>
                  <a:lnTo>
                    <a:pt x="53" y="36"/>
                  </a:lnTo>
                  <a:lnTo>
                    <a:pt x="44" y="35"/>
                  </a:lnTo>
                  <a:lnTo>
                    <a:pt x="44" y="35"/>
                  </a:lnTo>
                  <a:lnTo>
                    <a:pt x="40" y="35"/>
                  </a:lnTo>
                  <a:lnTo>
                    <a:pt x="40" y="35"/>
                  </a:lnTo>
                  <a:lnTo>
                    <a:pt x="33" y="36"/>
                  </a:lnTo>
                  <a:lnTo>
                    <a:pt x="33" y="36"/>
                  </a:lnTo>
                  <a:lnTo>
                    <a:pt x="16" y="37"/>
                  </a:lnTo>
                  <a:lnTo>
                    <a:pt x="16" y="37"/>
                  </a:lnTo>
                  <a:lnTo>
                    <a:pt x="16" y="37"/>
                  </a:lnTo>
                  <a:lnTo>
                    <a:pt x="16" y="37"/>
                  </a:lnTo>
                  <a:lnTo>
                    <a:pt x="12" y="37"/>
                  </a:lnTo>
                  <a:lnTo>
                    <a:pt x="9" y="36"/>
                  </a:lnTo>
                  <a:lnTo>
                    <a:pt x="6" y="34"/>
                  </a:lnTo>
                  <a:lnTo>
                    <a:pt x="4" y="32"/>
                  </a:lnTo>
                  <a:lnTo>
                    <a:pt x="1" y="27"/>
                  </a:lnTo>
                  <a:lnTo>
                    <a:pt x="0" y="21"/>
                  </a:lnTo>
                  <a:lnTo>
                    <a:pt x="0" y="21"/>
                  </a:lnTo>
                  <a:lnTo>
                    <a:pt x="1" y="15"/>
                  </a:lnTo>
                  <a:lnTo>
                    <a:pt x="2" y="12"/>
                  </a:lnTo>
                  <a:lnTo>
                    <a:pt x="4" y="8"/>
                  </a:lnTo>
                  <a:lnTo>
                    <a:pt x="6" y="5"/>
                  </a:lnTo>
                  <a:lnTo>
                    <a:pt x="9" y="3"/>
                  </a:lnTo>
                  <a:lnTo>
                    <a:pt x="13" y="2"/>
                  </a:lnTo>
                  <a:lnTo>
                    <a:pt x="17" y="1"/>
                  </a:lnTo>
                  <a:lnTo>
                    <a:pt x="17" y="1"/>
                  </a:lnTo>
                  <a:lnTo>
                    <a:pt x="29" y="1"/>
                  </a:lnTo>
                  <a:lnTo>
                    <a:pt x="29" y="1"/>
                  </a:lnTo>
                  <a:lnTo>
                    <a:pt x="45" y="0"/>
                  </a:lnTo>
                  <a:lnTo>
                    <a:pt x="45" y="0"/>
                  </a:lnTo>
                  <a:lnTo>
                    <a:pt x="57" y="1"/>
                  </a:lnTo>
                  <a:lnTo>
                    <a:pt x="67" y="3"/>
                  </a:lnTo>
                  <a:lnTo>
                    <a:pt x="67" y="3"/>
                  </a:lnTo>
                  <a:lnTo>
                    <a:pt x="72" y="5"/>
                  </a:lnTo>
                  <a:lnTo>
                    <a:pt x="74" y="6"/>
                  </a:lnTo>
                  <a:lnTo>
                    <a:pt x="102" y="6"/>
                  </a:lnTo>
                  <a:lnTo>
                    <a:pt x="102" y="6"/>
                  </a:lnTo>
                  <a:lnTo>
                    <a:pt x="106" y="6"/>
                  </a:lnTo>
                  <a:lnTo>
                    <a:pt x="110" y="8"/>
                  </a:lnTo>
                  <a:lnTo>
                    <a:pt x="112" y="9"/>
                  </a:lnTo>
                  <a:lnTo>
                    <a:pt x="115" y="13"/>
                  </a:lnTo>
                  <a:lnTo>
                    <a:pt x="117" y="15"/>
                  </a:lnTo>
                  <a:lnTo>
                    <a:pt x="118" y="18"/>
                  </a:lnTo>
                  <a:lnTo>
                    <a:pt x="119" y="25"/>
                  </a:lnTo>
                  <a:lnTo>
                    <a:pt x="119" y="25"/>
                  </a:lnTo>
                  <a:lnTo>
                    <a:pt x="118" y="31"/>
                  </a:lnTo>
                  <a:lnTo>
                    <a:pt x="117" y="34"/>
                  </a:lnTo>
                  <a:lnTo>
                    <a:pt x="115" y="36"/>
                  </a:lnTo>
                  <a:lnTo>
                    <a:pt x="112" y="39"/>
                  </a:lnTo>
                  <a:lnTo>
                    <a:pt x="110" y="40"/>
                  </a:lnTo>
                  <a:lnTo>
                    <a:pt x="106" y="43"/>
                  </a:lnTo>
                  <a:lnTo>
                    <a:pt x="102" y="43"/>
                  </a:lnTo>
                  <a:lnTo>
                    <a:pt x="102" y="43"/>
                  </a:lnTo>
                  <a:lnTo>
                    <a:pt x="90" y="43"/>
                  </a:lnTo>
                  <a:lnTo>
                    <a:pt x="90" y="43"/>
                  </a:lnTo>
                  <a:lnTo>
                    <a:pt x="79" y="44"/>
                  </a:lnTo>
                  <a:lnTo>
                    <a:pt x="79" y="4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1" name="Freeform 402"/>
            <p:cNvSpPr/>
            <p:nvPr/>
          </p:nvSpPr>
          <p:spPr bwMode="auto">
            <a:xfrm>
              <a:off x="4427538" y="3421063"/>
              <a:ext cx="68263" cy="22225"/>
            </a:xfrm>
            <a:custGeom>
              <a:avLst/>
              <a:gdLst/>
              <a:ahLst/>
              <a:cxnLst>
                <a:cxn ang="0">
                  <a:pos x="18" y="42"/>
                </a:cxn>
                <a:cxn ang="0">
                  <a:pos x="18" y="42"/>
                </a:cxn>
                <a:cxn ang="0">
                  <a:pos x="14" y="42"/>
                </a:cxn>
                <a:cxn ang="0">
                  <a:pos x="10" y="39"/>
                </a:cxn>
                <a:cxn ang="0">
                  <a:pos x="7" y="38"/>
                </a:cxn>
                <a:cxn ang="0">
                  <a:pos x="4" y="36"/>
                </a:cxn>
                <a:cxn ang="0">
                  <a:pos x="2" y="33"/>
                </a:cxn>
                <a:cxn ang="0">
                  <a:pos x="1" y="30"/>
                </a:cxn>
                <a:cxn ang="0">
                  <a:pos x="0" y="24"/>
                </a:cxn>
                <a:cxn ang="0">
                  <a:pos x="0" y="24"/>
                </a:cxn>
                <a:cxn ang="0">
                  <a:pos x="1" y="17"/>
                </a:cxn>
                <a:cxn ang="0">
                  <a:pos x="2" y="14"/>
                </a:cxn>
                <a:cxn ang="0">
                  <a:pos x="4" y="12"/>
                </a:cxn>
                <a:cxn ang="0">
                  <a:pos x="8" y="8"/>
                </a:cxn>
                <a:cxn ang="0">
                  <a:pos x="10" y="7"/>
                </a:cxn>
                <a:cxn ang="0">
                  <a:pos x="14" y="5"/>
                </a:cxn>
                <a:cxn ang="0">
                  <a:pos x="18" y="5"/>
                </a:cxn>
                <a:cxn ang="0">
                  <a:pos x="18" y="5"/>
                </a:cxn>
                <a:cxn ang="0">
                  <a:pos x="42" y="4"/>
                </a:cxn>
                <a:cxn ang="0">
                  <a:pos x="65" y="3"/>
                </a:cxn>
                <a:cxn ang="0">
                  <a:pos x="65" y="3"/>
                </a:cxn>
                <a:cxn ang="0">
                  <a:pos x="89" y="1"/>
                </a:cxn>
                <a:cxn ang="0">
                  <a:pos x="113" y="0"/>
                </a:cxn>
                <a:cxn ang="0">
                  <a:pos x="113" y="0"/>
                </a:cxn>
                <a:cxn ang="0">
                  <a:pos x="117" y="1"/>
                </a:cxn>
                <a:cxn ang="0">
                  <a:pos x="120" y="2"/>
                </a:cxn>
                <a:cxn ang="0">
                  <a:pos x="123" y="4"/>
                </a:cxn>
                <a:cxn ang="0">
                  <a:pos x="125" y="6"/>
                </a:cxn>
                <a:cxn ang="0">
                  <a:pos x="127" y="8"/>
                </a:cxn>
                <a:cxn ang="0">
                  <a:pos x="128" y="12"/>
                </a:cxn>
                <a:cxn ang="0">
                  <a:pos x="129" y="19"/>
                </a:cxn>
                <a:cxn ang="0">
                  <a:pos x="129" y="19"/>
                </a:cxn>
                <a:cxn ang="0">
                  <a:pos x="128" y="25"/>
                </a:cxn>
                <a:cxn ang="0">
                  <a:pos x="127" y="28"/>
                </a:cxn>
                <a:cxn ang="0">
                  <a:pos x="125" y="31"/>
                </a:cxn>
                <a:cxn ang="0">
                  <a:pos x="123" y="33"/>
                </a:cxn>
                <a:cxn ang="0">
                  <a:pos x="120" y="35"/>
                </a:cxn>
                <a:cxn ang="0">
                  <a:pos x="117" y="36"/>
                </a:cxn>
                <a:cxn ang="0">
                  <a:pos x="113" y="36"/>
                </a:cxn>
                <a:cxn ang="0">
                  <a:pos x="113" y="36"/>
                </a:cxn>
                <a:cxn ang="0">
                  <a:pos x="88" y="37"/>
                </a:cxn>
                <a:cxn ang="0">
                  <a:pos x="64" y="39"/>
                </a:cxn>
                <a:cxn ang="0">
                  <a:pos x="64" y="39"/>
                </a:cxn>
                <a:cxn ang="0">
                  <a:pos x="42" y="41"/>
                </a:cxn>
                <a:cxn ang="0">
                  <a:pos x="18" y="42"/>
                </a:cxn>
                <a:cxn ang="0">
                  <a:pos x="18" y="42"/>
                </a:cxn>
              </a:cxnLst>
              <a:rect l="0" t="0" r="r" b="b"/>
              <a:pathLst>
                <a:path w="129" h="42">
                  <a:moveTo>
                    <a:pt x="18" y="42"/>
                  </a:moveTo>
                  <a:lnTo>
                    <a:pt x="18" y="42"/>
                  </a:lnTo>
                  <a:lnTo>
                    <a:pt x="14" y="42"/>
                  </a:lnTo>
                  <a:lnTo>
                    <a:pt x="10" y="39"/>
                  </a:lnTo>
                  <a:lnTo>
                    <a:pt x="7" y="38"/>
                  </a:lnTo>
                  <a:lnTo>
                    <a:pt x="4" y="36"/>
                  </a:lnTo>
                  <a:lnTo>
                    <a:pt x="2" y="33"/>
                  </a:lnTo>
                  <a:lnTo>
                    <a:pt x="1" y="30"/>
                  </a:lnTo>
                  <a:lnTo>
                    <a:pt x="0" y="24"/>
                  </a:lnTo>
                  <a:lnTo>
                    <a:pt x="0" y="24"/>
                  </a:lnTo>
                  <a:lnTo>
                    <a:pt x="1" y="17"/>
                  </a:lnTo>
                  <a:lnTo>
                    <a:pt x="2" y="14"/>
                  </a:lnTo>
                  <a:lnTo>
                    <a:pt x="4" y="12"/>
                  </a:lnTo>
                  <a:lnTo>
                    <a:pt x="8" y="8"/>
                  </a:lnTo>
                  <a:lnTo>
                    <a:pt x="10" y="7"/>
                  </a:lnTo>
                  <a:lnTo>
                    <a:pt x="14" y="5"/>
                  </a:lnTo>
                  <a:lnTo>
                    <a:pt x="18" y="5"/>
                  </a:lnTo>
                  <a:lnTo>
                    <a:pt x="18" y="5"/>
                  </a:lnTo>
                  <a:lnTo>
                    <a:pt x="42" y="4"/>
                  </a:lnTo>
                  <a:lnTo>
                    <a:pt x="65" y="3"/>
                  </a:lnTo>
                  <a:lnTo>
                    <a:pt x="65" y="3"/>
                  </a:lnTo>
                  <a:lnTo>
                    <a:pt x="89" y="1"/>
                  </a:lnTo>
                  <a:lnTo>
                    <a:pt x="113" y="0"/>
                  </a:lnTo>
                  <a:lnTo>
                    <a:pt x="113" y="0"/>
                  </a:lnTo>
                  <a:lnTo>
                    <a:pt x="117" y="1"/>
                  </a:lnTo>
                  <a:lnTo>
                    <a:pt x="120" y="2"/>
                  </a:lnTo>
                  <a:lnTo>
                    <a:pt x="123" y="4"/>
                  </a:lnTo>
                  <a:lnTo>
                    <a:pt x="125" y="6"/>
                  </a:lnTo>
                  <a:lnTo>
                    <a:pt x="127" y="8"/>
                  </a:lnTo>
                  <a:lnTo>
                    <a:pt x="128" y="12"/>
                  </a:lnTo>
                  <a:lnTo>
                    <a:pt x="129" y="19"/>
                  </a:lnTo>
                  <a:lnTo>
                    <a:pt x="129" y="19"/>
                  </a:lnTo>
                  <a:lnTo>
                    <a:pt x="128" y="25"/>
                  </a:lnTo>
                  <a:lnTo>
                    <a:pt x="127" y="28"/>
                  </a:lnTo>
                  <a:lnTo>
                    <a:pt x="125" y="31"/>
                  </a:lnTo>
                  <a:lnTo>
                    <a:pt x="123" y="33"/>
                  </a:lnTo>
                  <a:lnTo>
                    <a:pt x="120" y="35"/>
                  </a:lnTo>
                  <a:lnTo>
                    <a:pt x="117" y="36"/>
                  </a:lnTo>
                  <a:lnTo>
                    <a:pt x="113" y="36"/>
                  </a:lnTo>
                  <a:lnTo>
                    <a:pt x="113" y="36"/>
                  </a:lnTo>
                  <a:lnTo>
                    <a:pt x="88" y="37"/>
                  </a:lnTo>
                  <a:lnTo>
                    <a:pt x="64" y="39"/>
                  </a:lnTo>
                  <a:lnTo>
                    <a:pt x="64" y="39"/>
                  </a:lnTo>
                  <a:lnTo>
                    <a:pt x="42" y="41"/>
                  </a:lnTo>
                  <a:lnTo>
                    <a:pt x="18" y="42"/>
                  </a:lnTo>
                  <a:lnTo>
                    <a:pt x="18"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2" name="Freeform 403"/>
            <p:cNvSpPr/>
            <p:nvPr/>
          </p:nvSpPr>
          <p:spPr bwMode="auto">
            <a:xfrm>
              <a:off x="4335463" y="3495675"/>
              <a:ext cx="128588" cy="20638"/>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3" name="Freeform 404"/>
            <p:cNvSpPr/>
            <p:nvPr/>
          </p:nvSpPr>
          <p:spPr bwMode="auto">
            <a:xfrm>
              <a:off x="4332288" y="3560763"/>
              <a:ext cx="77788" cy="1905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4" name="Freeform 405"/>
            <p:cNvSpPr/>
            <p:nvPr/>
          </p:nvSpPr>
          <p:spPr bwMode="auto">
            <a:xfrm>
              <a:off x="4329113" y="3621088"/>
              <a:ext cx="66675" cy="20638"/>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5" name="Freeform 407"/>
            <p:cNvSpPr/>
            <p:nvPr/>
          </p:nvSpPr>
          <p:spPr bwMode="auto">
            <a:xfrm>
              <a:off x="4535488" y="3187700"/>
              <a:ext cx="396875" cy="330200"/>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pic>
        <p:nvPicPr>
          <p:cNvPr id="98" name="图片 97"/>
          <p:cNvPicPr>
            <a:picLocks noChangeAspect="1"/>
          </p:cNvPicPr>
          <p:nvPr/>
        </p:nvPicPr>
        <p:blipFill>
          <a:blip r:embed="rId2">
            <a:alphaModFix amt="35000"/>
          </a:blip>
          <a:stretch>
            <a:fillRect/>
          </a:stretch>
        </p:blipFill>
        <p:spPr>
          <a:xfrm>
            <a:off x="11040435" y="700587"/>
            <a:ext cx="624297" cy="597268"/>
          </a:xfrm>
          <a:prstGeom prst="rect">
            <a:avLst/>
          </a:prstGeom>
        </p:spPr>
      </p:pic>
      <p:grpSp>
        <p:nvGrpSpPr>
          <p:cNvPr id="115" name="Group 4"/>
          <p:cNvGrpSpPr>
            <a:grpSpLocks noChangeAspect="1"/>
          </p:cNvGrpSpPr>
          <p:nvPr/>
        </p:nvGrpSpPr>
        <p:grpSpPr bwMode="auto">
          <a:xfrm>
            <a:off x="843989" y="2457123"/>
            <a:ext cx="737306" cy="833875"/>
            <a:chOff x="3120" y="1340"/>
            <a:chExt cx="1443" cy="1632"/>
          </a:xfrm>
          <a:solidFill>
            <a:schemeClr val="tx1">
              <a:lumMod val="75000"/>
              <a:lumOff val="25000"/>
            </a:schemeClr>
          </a:solidFill>
        </p:grpSpPr>
        <p:sp>
          <p:nvSpPr>
            <p:cNvPr id="116" name="Freeform 5"/>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6"/>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7"/>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9" name="Freeform 8"/>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9"/>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1" name="Freeform 10"/>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11"/>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12"/>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13"/>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14"/>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15"/>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16"/>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17"/>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18"/>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 name="Group 4"/>
          <p:cNvGrpSpPr>
            <a:grpSpLocks noChangeAspect="1"/>
          </p:cNvGrpSpPr>
          <p:nvPr/>
        </p:nvGrpSpPr>
        <p:grpSpPr bwMode="auto">
          <a:xfrm>
            <a:off x="986309" y="1084124"/>
            <a:ext cx="3663167" cy="4193132"/>
            <a:chOff x="229" y="627"/>
            <a:chExt cx="1887" cy="2160"/>
          </a:xfrm>
          <a:solidFill>
            <a:schemeClr val="tx1">
              <a:lumMod val="75000"/>
              <a:lumOff val="25000"/>
            </a:schemeClr>
          </a:solidFill>
        </p:grpSpPr>
        <p:sp>
          <p:nvSpPr>
            <p:cNvPr id="5" name="Freeform 6"/>
            <p:cNvSpPr>
              <a:spLocks noEditPoints="1"/>
            </p:cNvSpPr>
            <p:nvPr/>
          </p:nvSpPr>
          <p:spPr bwMode="auto">
            <a:xfrm>
              <a:off x="1346" y="627"/>
              <a:ext cx="737" cy="621"/>
            </a:xfrm>
            <a:custGeom>
              <a:avLst/>
              <a:gdLst>
                <a:gd name="T0" fmla="*/ 0 w 89"/>
                <a:gd name="T1" fmla="*/ 71 h 75"/>
                <a:gd name="T2" fmla="*/ 6 w 89"/>
                <a:gd name="T3" fmla="*/ 70 h 75"/>
                <a:gd name="T4" fmla="*/ 9 w 89"/>
                <a:gd name="T5" fmla="*/ 67 h 75"/>
                <a:gd name="T6" fmla="*/ 9 w 89"/>
                <a:gd name="T7" fmla="*/ 53 h 75"/>
                <a:gd name="T8" fmla="*/ 7 w 89"/>
                <a:gd name="T9" fmla="*/ 23 h 75"/>
                <a:gd name="T10" fmla="*/ 42 w 89"/>
                <a:gd name="T11" fmla="*/ 1 h 75"/>
                <a:gd name="T12" fmla="*/ 70 w 89"/>
                <a:gd name="T13" fmla="*/ 4 h 75"/>
                <a:gd name="T14" fmla="*/ 88 w 89"/>
                <a:gd name="T15" fmla="*/ 20 h 75"/>
                <a:gd name="T16" fmla="*/ 89 w 89"/>
                <a:gd name="T17" fmla="*/ 36 h 75"/>
                <a:gd name="T18" fmla="*/ 74 w 89"/>
                <a:gd name="T19" fmla="*/ 65 h 75"/>
                <a:gd name="T20" fmla="*/ 51 w 89"/>
                <a:gd name="T21" fmla="*/ 73 h 75"/>
                <a:gd name="T22" fmla="*/ 10 w 89"/>
                <a:gd name="T23" fmla="*/ 73 h 75"/>
                <a:gd name="T24" fmla="*/ 0 w 89"/>
                <a:gd name="T25" fmla="*/ 71 h 75"/>
                <a:gd name="T26" fmla="*/ 50 w 89"/>
                <a:gd name="T27" fmla="*/ 70 h 75"/>
                <a:gd name="T28" fmla="*/ 72 w 89"/>
                <a:gd name="T29" fmla="*/ 63 h 75"/>
                <a:gd name="T30" fmla="*/ 86 w 89"/>
                <a:gd name="T31" fmla="*/ 31 h 75"/>
                <a:gd name="T32" fmla="*/ 85 w 89"/>
                <a:gd name="T33" fmla="*/ 20 h 75"/>
                <a:gd name="T34" fmla="*/ 65 w 89"/>
                <a:gd name="T35" fmla="*/ 5 h 75"/>
                <a:gd name="T36" fmla="*/ 40 w 89"/>
                <a:gd name="T37" fmla="*/ 3 h 75"/>
                <a:gd name="T38" fmla="*/ 11 w 89"/>
                <a:gd name="T39" fmla="*/ 19 h 75"/>
                <a:gd name="T40" fmla="*/ 10 w 89"/>
                <a:gd name="T41" fmla="*/ 46 h 75"/>
                <a:gd name="T42" fmla="*/ 11 w 89"/>
                <a:gd name="T43" fmla="*/ 66 h 75"/>
                <a:gd name="T44" fmla="*/ 8 w 89"/>
                <a:gd name="T45" fmla="*/ 70 h 75"/>
                <a:gd name="T46" fmla="*/ 50 w 89"/>
                <a:gd name="T4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0" y="71"/>
                  </a:moveTo>
                  <a:cubicBezTo>
                    <a:pt x="1" y="69"/>
                    <a:pt x="3" y="70"/>
                    <a:pt x="6" y="70"/>
                  </a:cubicBezTo>
                  <a:cubicBezTo>
                    <a:pt x="7" y="68"/>
                    <a:pt x="8" y="68"/>
                    <a:pt x="9" y="67"/>
                  </a:cubicBezTo>
                  <a:cubicBezTo>
                    <a:pt x="11" y="63"/>
                    <a:pt x="9" y="57"/>
                    <a:pt x="9" y="53"/>
                  </a:cubicBezTo>
                  <a:cubicBezTo>
                    <a:pt x="7" y="45"/>
                    <a:pt x="6" y="33"/>
                    <a:pt x="7" y="23"/>
                  </a:cubicBezTo>
                  <a:cubicBezTo>
                    <a:pt x="9" y="9"/>
                    <a:pt x="27" y="1"/>
                    <a:pt x="42" y="1"/>
                  </a:cubicBezTo>
                  <a:cubicBezTo>
                    <a:pt x="53" y="0"/>
                    <a:pt x="62" y="1"/>
                    <a:pt x="70" y="4"/>
                  </a:cubicBezTo>
                  <a:cubicBezTo>
                    <a:pt x="77" y="7"/>
                    <a:pt x="86" y="13"/>
                    <a:pt x="88" y="20"/>
                  </a:cubicBezTo>
                  <a:cubicBezTo>
                    <a:pt x="89" y="25"/>
                    <a:pt x="89" y="31"/>
                    <a:pt x="89" y="36"/>
                  </a:cubicBezTo>
                  <a:cubicBezTo>
                    <a:pt x="88" y="47"/>
                    <a:pt x="81" y="59"/>
                    <a:pt x="74" y="65"/>
                  </a:cubicBezTo>
                  <a:cubicBezTo>
                    <a:pt x="69" y="70"/>
                    <a:pt x="60" y="72"/>
                    <a:pt x="51" y="73"/>
                  </a:cubicBezTo>
                  <a:cubicBezTo>
                    <a:pt x="37" y="74"/>
                    <a:pt x="23" y="75"/>
                    <a:pt x="10" y="73"/>
                  </a:cubicBezTo>
                  <a:cubicBezTo>
                    <a:pt x="7" y="73"/>
                    <a:pt x="3" y="74"/>
                    <a:pt x="0" y="71"/>
                  </a:cubicBezTo>
                  <a:close/>
                  <a:moveTo>
                    <a:pt x="50" y="70"/>
                  </a:moveTo>
                  <a:cubicBezTo>
                    <a:pt x="59" y="69"/>
                    <a:pt x="67" y="68"/>
                    <a:pt x="72" y="63"/>
                  </a:cubicBezTo>
                  <a:cubicBezTo>
                    <a:pt x="79" y="56"/>
                    <a:pt x="87" y="44"/>
                    <a:pt x="86" y="31"/>
                  </a:cubicBezTo>
                  <a:cubicBezTo>
                    <a:pt x="86" y="28"/>
                    <a:pt x="86" y="23"/>
                    <a:pt x="85" y="20"/>
                  </a:cubicBezTo>
                  <a:cubicBezTo>
                    <a:pt x="83" y="14"/>
                    <a:pt x="73" y="7"/>
                    <a:pt x="65" y="5"/>
                  </a:cubicBezTo>
                  <a:cubicBezTo>
                    <a:pt x="58" y="3"/>
                    <a:pt x="49" y="2"/>
                    <a:pt x="40" y="3"/>
                  </a:cubicBezTo>
                  <a:cubicBezTo>
                    <a:pt x="28" y="4"/>
                    <a:pt x="14" y="10"/>
                    <a:pt x="11" y="19"/>
                  </a:cubicBezTo>
                  <a:cubicBezTo>
                    <a:pt x="8" y="25"/>
                    <a:pt x="9" y="37"/>
                    <a:pt x="10" y="46"/>
                  </a:cubicBezTo>
                  <a:cubicBezTo>
                    <a:pt x="10" y="52"/>
                    <a:pt x="13" y="60"/>
                    <a:pt x="11" y="66"/>
                  </a:cubicBezTo>
                  <a:cubicBezTo>
                    <a:pt x="11" y="68"/>
                    <a:pt x="9" y="69"/>
                    <a:pt x="8" y="70"/>
                  </a:cubicBezTo>
                  <a:cubicBezTo>
                    <a:pt x="22" y="72"/>
                    <a:pt x="36" y="71"/>
                    <a:pt x="5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7"/>
            <p:cNvSpPr/>
            <p:nvPr/>
          </p:nvSpPr>
          <p:spPr bwMode="auto">
            <a:xfrm>
              <a:off x="1876" y="1008"/>
              <a:ext cx="240" cy="264"/>
            </a:xfrm>
            <a:custGeom>
              <a:avLst/>
              <a:gdLst>
                <a:gd name="T0" fmla="*/ 28 w 29"/>
                <a:gd name="T1" fmla="*/ 0 h 32"/>
                <a:gd name="T2" fmla="*/ 29 w 29"/>
                <a:gd name="T3" fmla="*/ 1 h 32"/>
                <a:gd name="T4" fmla="*/ 17 w 29"/>
                <a:gd name="T5" fmla="*/ 20 h 32"/>
                <a:gd name="T6" fmla="*/ 0 w 29"/>
                <a:gd name="T7" fmla="*/ 32 h 32"/>
                <a:gd name="T8" fmla="*/ 28 w 29"/>
                <a:gd name="T9" fmla="*/ 0 h 32"/>
              </a:gdLst>
              <a:ahLst/>
              <a:cxnLst>
                <a:cxn ang="0">
                  <a:pos x="T0" y="T1"/>
                </a:cxn>
                <a:cxn ang="0">
                  <a:pos x="T2" y="T3"/>
                </a:cxn>
                <a:cxn ang="0">
                  <a:pos x="T4" y="T5"/>
                </a:cxn>
                <a:cxn ang="0">
                  <a:pos x="T6" y="T7"/>
                </a:cxn>
                <a:cxn ang="0">
                  <a:pos x="T8" y="T9"/>
                </a:cxn>
              </a:cxnLst>
              <a:rect l="0" t="0" r="r" b="b"/>
              <a:pathLst>
                <a:path w="29" h="32">
                  <a:moveTo>
                    <a:pt x="28" y="0"/>
                  </a:moveTo>
                  <a:cubicBezTo>
                    <a:pt x="28" y="0"/>
                    <a:pt x="29" y="0"/>
                    <a:pt x="29" y="1"/>
                  </a:cubicBezTo>
                  <a:cubicBezTo>
                    <a:pt x="26" y="8"/>
                    <a:pt x="22" y="14"/>
                    <a:pt x="17" y="20"/>
                  </a:cubicBezTo>
                  <a:cubicBezTo>
                    <a:pt x="13" y="25"/>
                    <a:pt x="8" y="31"/>
                    <a:pt x="0" y="32"/>
                  </a:cubicBezTo>
                  <a:cubicBezTo>
                    <a:pt x="13" y="26"/>
                    <a:pt x="21" y="13"/>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8"/>
            <p:cNvSpPr/>
            <p:nvPr/>
          </p:nvSpPr>
          <p:spPr bwMode="auto">
            <a:xfrm>
              <a:off x="241" y="1910"/>
              <a:ext cx="124" cy="240"/>
            </a:xfrm>
            <a:custGeom>
              <a:avLst/>
              <a:gdLst>
                <a:gd name="T0" fmla="*/ 0 w 15"/>
                <a:gd name="T1" fmla="*/ 0 h 29"/>
                <a:gd name="T2" fmla="*/ 1 w 15"/>
                <a:gd name="T3" fmla="*/ 0 h 29"/>
                <a:gd name="T4" fmla="*/ 15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cubicBezTo>
                    <a:pt x="1" y="0"/>
                    <a:pt x="1" y="0"/>
                    <a:pt x="1" y="0"/>
                  </a:cubicBezTo>
                  <a:cubicBezTo>
                    <a:pt x="3" y="12"/>
                    <a:pt x="9" y="20"/>
                    <a:pt x="15" y="29"/>
                  </a:cubicBezTo>
                  <a:cubicBezTo>
                    <a:pt x="7" y="22"/>
                    <a:pt x="2" y="1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9"/>
            <p:cNvSpPr/>
            <p:nvPr/>
          </p:nvSpPr>
          <p:spPr bwMode="auto">
            <a:xfrm>
              <a:off x="297" y="1906"/>
              <a:ext cx="49" cy="91"/>
            </a:xfrm>
            <a:custGeom>
              <a:avLst/>
              <a:gdLst>
                <a:gd name="T0" fmla="*/ 0 w 6"/>
                <a:gd name="T1" fmla="*/ 0 h 11"/>
                <a:gd name="T2" fmla="*/ 1 w 6"/>
                <a:gd name="T3" fmla="*/ 0 h 11"/>
                <a:gd name="T4" fmla="*/ 6 w 6"/>
                <a:gd name="T5" fmla="*/ 11 h 11"/>
                <a:gd name="T6" fmla="*/ 0 w 6"/>
                <a:gd name="T7" fmla="*/ 0 h 11"/>
              </a:gdLst>
              <a:ahLst/>
              <a:cxnLst>
                <a:cxn ang="0">
                  <a:pos x="T0" y="T1"/>
                </a:cxn>
                <a:cxn ang="0">
                  <a:pos x="T2" y="T3"/>
                </a:cxn>
                <a:cxn ang="0">
                  <a:pos x="T4" y="T5"/>
                </a:cxn>
                <a:cxn ang="0">
                  <a:pos x="T6" y="T7"/>
                </a:cxn>
              </a:cxnLst>
              <a:rect l="0" t="0" r="r" b="b"/>
              <a:pathLst>
                <a:path w="6" h="11">
                  <a:moveTo>
                    <a:pt x="0" y="0"/>
                  </a:moveTo>
                  <a:cubicBezTo>
                    <a:pt x="0" y="0"/>
                    <a:pt x="1" y="0"/>
                    <a:pt x="1" y="0"/>
                  </a:cubicBezTo>
                  <a:cubicBezTo>
                    <a:pt x="2" y="4"/>
                    <a:pt x="5" y="7"/>
                    <a:pt x="6" y="11"/>
                  </a:cubicBezTo>
                  <a:cubicBezTo>
                    <a:pt x="3" y="9"/>
                    <a:pt x="1"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0"/>
            <p:cNvSpPr/>
            <p:nvPr/>
          </p:nvSpPr>
          <p:spPr bwMode="auto">
            <a:xfrm>
              <a:off x="1181" y="1662"/>
              <a:ext cx="24" cy="41"/>
            </a:xfrm>
            <a:custGeom>
              <a:avLst/>
              <a:gdLst>
                <a:gd name="T0" fmla="*/ 0 w 3"/>
                <a:gd name="T1" fmla="*/ 0 h 5"/>
                <a:gd name="T2" fmla="*/ 3 w 3"/>
                <a:gd name="T3" fmla="*/ 1 h 5"/>
                <a:gd name="T4" fmla="*/ 0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1" y="0"/>
                    <a:pt x="1" y="1"/>
                    <a:pt x="3" y="1"/>
                  </a:cubicBezTo>
                  <a:cubicBezTo>
                    <a:pt x="3" y="3"/>
                    <a:pt x="1" y="4"/>
                    <a:pt x="0" y="5"/>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1"/>
            <p:cNvSpPr/>
            <p:nvPr/>
          </p:nvSpPr>
          <p:spPr bwMode="auto">
            <a:xfrm>
              <a:off x="1487" y="2150"/>
              <a:ext cx="190" cy="290"/>
            </a:xfrm>
            <a:custGeom>
              <a:avLst/>
              <a:gdLst>
                <a:gd name="T0" fmla="*/ 23 w 23"/>
                <a:gd name="T1" fmla="*/ 0 h 35"/>
                <a:gd name="T2" fmla="*/ 6 w 23"/>
                <a:gd name="T3" fmla="*/ 26 h 35"/>
                <a:gd name="T4" fmla="*/ 1 w 23"/>
                <a:gd name="T5" fmla="*/ 35 h 35"/>
                <a:gd name="T6" fmla="*/ 2 w 23"/>
                <a:gd name="T7" fmla="*/ 30 h 35"/>
                <a:gd name="T8" fmla="*/ 11 w 23"/>
                <a:gd name="T9" fmla="*/ 16 h 35"/>
                <a:gd name="T10" fmla="*/ 23 w 23"/>
                <a:gd name="T11" fmla="*/ 0 h 35"/>
              </a:gdLst>
              <a:ahLst/>
              <a:cxnLst>
                <a:cxn ang="0">
                  <a:pos x="T0" y="T1"/>
                </a:cxn>
                <a:cxn ang="0">
                  <a:pos x="T2" y="T3"/>
                </a:cxn>
                <a:cxn ang="0">
                  <a:pos x="T4" y="T5"/>
                </a:cxn>
                <a:cxn ang="0">
                  <a:pos x="T6" y="T7"/>
                </a:cxn>
                <a:cxn ang="0">
                  <a:pos x="T8" y="T9"/>
                </a:cxn>
                <a:cxn ang="0">
                  <a:pos x="T10" y="T11"/>
                </a:cxn>
              </a:cxnLst>
              <a:rect l="0" t="0" r="r" b="b"/>
              <a:pathLst>
                <a:path w="23" h="35">
                  <a:moveTo>
                    <a:pt x="23" y="0"/>
                  </a:moveTo>
                  <a:cubicBezTo>
                    <a:pt x="18" y="9"/>
                    <a:pt x="12" y="17"/>
                    <a:pt x="6" y="26"/>
                  </a:cubicBezTo>
                  <a:cubicBezTo>
                    <a:pt x="5" y="29"/>
                    <a:pt x="4" y="33"/>
                    <a:pt x="1" y="35"/>
                  </a:cubicBezTo>
                  <a:cubicBezTo>
                    <a:pt x="0" y="33"/>
                    <a:pt x="2" y="31"/>
                    <a:pt x="2" y="30"/>
                  </a:cubicBezTo>
                  <a:cubicBezTo>
                    <a:pt x="5" y="26"/>
                    <a:pt x="8" y="21"/>
                    <a:pt x="11" y="16"/>
                  </a:cubicBezTo>
                  <a:cubicBezTo>
                    <a:pt x="15" y="10"/>
                    <a:pt x="18" y="4"/>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2"/>
            <p:cNvSpPr/>
            <p:nvPr/>
          </p:nvSpPr>
          <p:spPr bwMode="auto">
            <a:xfrm>
              <a:off x="1570" y="2150"/>
              <a:ext cx="165" cy="240"/>
            </a:xfrm>
            <a:custGeom>
              <a:avLst/>
              <a:gdLst>
                <a:gd name="T0" fmla="*/ 20 w 20"/>
                <a:gd name="T1" fmla="*/ 1 h 29"/>
                <a:gd name="T2" fmla="*/ 16 w 20"/>
                <a:gd name="T3" fmla="*/ 8 h 29"/>
                <a:gd name="T4" fmla="*/ 7 w 20"/>
                <a:gd name="T5" fmla="*/ 23 h 29"/>
                <a:gd name="T6" fmla="*/ 1 w 20"/>
                <a:gd name="T7" fmla="*/ 29 h 29"/>
                <a:gd name="T8" fmla="*/ 0 w 20"/>
                <a:gd name="T9" fmla="*/ 28 h 29"/>
                <a:gd name="T10" fmla="*/ 4 w 20"/>
                <a:gd name="T11" fmla="*/ 21 h 29"/>
                <a:gd name="T12" fmla="*/ 19 w 20"/>
                <a:gd name="T13" fmla="*/ 0 h 29"/>
                <a:gd name="T14" fmla="*/ 20 w 20"/>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9">
                  <a:moveTo>
                    <a:pt x="20" y="1"/>
                  </a:moveTo>
                  <a:cubicBezTo>
                    <a:pt x="20" y="3"/>
                    <a:pt x="17" y="5"/>
                    <a:pt x="16" y="8"/>
                  </a:cubicBezTo>
                  <a:cubicBezTo>
                    <a:pt x="13" y="13"/>
                    <a:pt x="10" y="19"/>
                    <a:pt x="7" y="23"/>
                  </a:cubicBezTo>
                  <a:cubicBezTo>
                    <a:pt x="5" y="25"/>
                    <a:pt x="3" y="28"/>
                    <a:pt x="1" y="29"/>
                  </a:cubicBezTo>
                  <a:cubicBezTo>
                    <a:pt x="0" y="29"/>
                    <a:pt x="0" y="28"/>
                    <a:pt x="0" y="28"/>
                  </a:cubicBezTo>
                  <a:cubicBezTo>
                    <a:pt x="0" y="25"/>
                    <a:pt x="3" y="23"/>
                    <a:pt x="4" y="21"/>
                  </a:cubicBezTo>
                  <a:cubicBezTo>
                    <a:pt x="9" y="15"/>
                    <a:pt x="13" y="6"/>
                    <a:pt x="19" y="0"/>
                  </a:cubicBezTo>
                  <a:cubicBezTo>
                    <a:pt x="19" y="0"/>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3"/>
            <p:cNvSpPr/>
            <p:nvPr/>
          </p:nvSpPr>
          <p:spPr bwMode="auto">
            <a:xfrm>
              <a:off x="1255" y="2282"/>
              <a:ext cx="149" cy="67"/>
            </a:xfrm>
            <a:custGeom>
              <a:avLst/>
              <a:gdLst>
                <a:gd name="T0" fmla="*/ 10 w 18"/>
                <a:gd name="T1" fmla="*/ 5 h 8"/>
                <a:gd name="T2" fmla="*/ 18 w 18"/>
                <a:gd name="T3" fmla="*/ 7 h 8"/>
                <a:gd name="T4" fmla="*/ 9 w 18"/>
                <a:gd name="T5" fmla="*/ 7 h 8"/>
                <a:gd name="T6" fmla="*/ 0 w 18"/>
                <a:gd name="T7" fmla="*/ 2 h 8"/>
                <a:gd name="T8" fmla="*/ 8 w 18"/>
                <a:gd name="T9" fmla="*/ 2 h 8"/>
                <a:gd name="T10" fmla="*/ 10 w 18"/>
                <a:gd name="T11" fmla="*/ 5 h 8"/>
              </a:gdLst>
              <a:ahLst/>
              <a:cxnLst>
                <a:cxn ang="0">
                  <a:pos x="T0" y="T1"/>
                </a:cxn>
                <a:cxn ang="0">
                  <a:pos x="T2" y="T3"/>
                </a:cxn>
                <a:cxn ang="0">
                  <a:pos x="T4" y="T5"/>
                </a:cxn>
                <a:cxn ang="0">
                  <a:pos x="T6" y="T7"/>
                </a:cxn>
                <a:cxn ang="0">
                  <a:pos x="T8" y="T9"/>
                </a:cxn>
                <a:cxn ang="0">
                  <a:pos x="T10" y="T11"/>
                </a:cxn>
              </a:cxnLst>
              <a:rect l="0" t="0" r="r" b="b"/>
              <a:pathLst>
                <a:path w="18" h="8">
                  <a:moveTo>
                    <a:pt x="10" y="5"/>
                  </a:moveTo>
                  <a:cubicBezTo>
                    <a:pt x="13" y="6"/>
                    <a:pt x="17" y="5"/>
                    <a:pt x="18" y="7"/>
                  </a:cubicBezTo>
                  <a:cubicBezTo>
                    <a:pt x="15" y="8"/>
                    <a:pt x="12" y="7"/>
                    <a:pt x="9" y="7"/>
                  </a:cubicBezTo>
                  <a:cubicBezTo>
                    <a:pt x="8" y="3"/>
                    <a:pt x="4" y="3"/>
                    <a:pt x="0" y="2"/>
                  </a:cubicBezTo>
                  <a:cubicBezTo>
                    <a:pt x="0" y="0"/>
                    <a:pt x="6" y="1"/>
                    <a:pt x="8" y="2"/>
                  </a:cubicBezTo>
                  <a:cubicBezTo>
                    <a:pt x="9" y="3"/>
                    <a:pt x="9" y="4"/>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1205" y="2316"/>
              <a:ext cx="199" cy="82"/>
            </a:xfrm>
            <a:custGeom>
              <a:avLst/>
              <a:gdLst>
                <a:gd name="T0" fmla="*/ 24 w 24"/>
                <a:gd name="T1" fmla="*/ 8 h 10"/>
                <a:gd name="T2" fmla="*/ 18 w 24"/>
                <a:gd name="T3" fmla="*/ 6 h 10"/>
                <a:gd name="T4" fmla="*/ 8 w 24"/>
                <a:gd name="T5" fmla="*/ 2 h 10"/>
                <a:gd name="T6" fmla="*/ 0 w 24"/>
                <a:gd name="T7" fmla="*/ 2 h 10"/>
                <a:gd name="T8" fmla="*/ 8 w 24"/>
                <a:gd name="T9" fmla="*/ 0 h 10"/>
                <a:gd name="T10" fmla="*/ 15 w 24"/>
                <a:gd name="T11" fmla="*/ 4 h 10"/>
                <a:gd name="T12" fmla="*/ 24 w 24"/>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8"/>
                  </a:moveTo>
                  <a:cubicBezTo>
                    <a:pt x="22" y="10"/>
                    <a:pt x="20" y="7"/>
                    <a:pt x="18" y="6"/>
                  </a:cubicBezTo>
                  <a:cubicBezTo>
                    <a:pt x="13" y="7"/>
                    <a:pt x="11" y="3"/>
                    <a:pt x="8" y="2"/>
                  </a:cubicBezTo>
                  <a:cubicBezTo>
                    <a:pt x="5" y="1"/>
                    <a:pt x="3" y="2"/>
                    <a:pt x="0" y="2"/>
                  </a:cubicBezTo>
                  <a:cubicBezTo>
                    <a:pt x="1" y="0"/>
                    <a:pt x="5" y="0"/>
                    <a:pt x="8" y="0"/>
                  </a:cubicBezTo>
                  <a:cubicBezTo>
                    <a:pt x="9" y="1"/>
                    <a:pt x="12" y="3"/>
                    <a:pt x="15" y="4"/>
                  </a:cubicBezTo>
                  <a:cubicBezTo>
                    <a:pt x="19" y="5"/>
                    <a:pt x="22" y="5"/>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2058" y="1140"/>
              <a:ext cx="41" cy="33"/>
            </a:xfrm>
            <a:custGeom>
              <a:avLst/>
              <a:gdLst>
                <a:gd name="T0" fmla="*/ 5 w 5"/>
                <a:gd name="T1" fmla="*/ 0 h 4"/>
                <a:gd name="T2" fmla="*/ 0 w 5"/>
                <a:gd name="T3" fmla="*/ 4 h 4"/>
                <a:gd name="T4" fmla="*/ 5 w 5"/>
                <a:gd name="T5" fmla="*/ 0 h 4"/>
              </a:gdLst>
              <a:ahLst/>
              <a:cxnLst>
                <a:cxn ang="0">
                  <a:pos x="T0" y="T1"/>
                </a:cxn>
                <a:cxn ang="0">
                  <a:pos x="T2" y="T3"/>
                </a:cxn>
                <a:cxn ang="0">
                  <a:pos x="T4" y="T5"/>
                </a:cxn>
              </a:cxnLst>
              <a:rect l="0" t="0" r="r" b="b"/>
              <a:pathLst>
                <a:path w="5" h="4">
                  <a:moveTo>
                    <a:pt x="5" y="0"/>
                  </a:moveTo>
                  <a:cubicBezTo>
                    <a:pt x="4" y="2"/>
                    <a:pt x="2" y="3"/>
                    <a:pt x="0" y="4"/>
                  </a:cubicBezTo>
                  <a:cubicBezTo>
                    <a:pt x="1" y="3"/>
                    <a:pt x="2"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92" y="1595"/>
              <a:ext cx="827" cy="456"/>
            </a:xfrm>
            <a:custGeom>
              <a:avLst/>
              <a:gdLst>
                <a:gd name="T0" fmla="*/ 32 w 100"/>
                <a:gd name="T1" fmla="*/ 28 h 55"/>
                <a:gd name="T2" fmla="*/ 41 w 100"/>
                <a:gd name="T3" fmla="*/ 25 h 55"/>
                <a:gd name="T4" fmla="*/ 46 w 100"/>
                <a:gd name="T5" fmla="*/ 28 h 55"/>
                <a:gd name="T6" fmla="*/ 50 w 100"/>
                <a:gd name="T7" fmla="*/ 31 h 55"/>
                <a:gd name="T8" fmla="*/ 45 w 100"/>
                <a:gd name="T9" fmla="*/ 40 h 55"/>
                <a:gd name="T10" fmla="*/ 59 w 100"/>
                <a:gd name="T11" fmla="*/ 23 h 55"/>
                <a:gd name="T12" fmla="*/ 61 w 100"/>
                <a:gd name="T13" fmla="*/ 6 h 55"/>
                <a:gd name="T14" fmla="*/ 95 w 100"/>
                <a:gd name="T15" fmla="*/ 7 h 55"/>
                <a:gd name="T16" fmla="*/ 98 w 100"/>
                <a:gd name="T17" fmla="*/ 55 h 55"/>
                <a:gd name="T18" fmla="*/ 3 w 100"/>
                <a:gd name="T19" fmla="*/ 34 h 55"/>
                <a:gd name="T20" fmla="*/ 38 w 100"/>
                <a:gd name="T21" fmla="*/ 6 h 55"/>
                <a:gd name="T22" fmla="*/ 15 w 100"/>
                <a:gd name="T23" fmla="*/ 5 h 55"/>
                <a:gd name="T24" fmla="*/ 13 w 100"/>
                <a:gd name="T25" fmla="*/ 9 h 55"/>
                <a:gd name="T26" fmla="*/ 87 w 100"/>
                <a:gd name="T27" fmla="*/ 8 h 55"/>
                <a:gd name="T28" fmla="*/ 23 w 100"/>
                <a:gd name="T29" fmla="*/ 12 h 55"/>
                <a:gd name="T30" fmla="*/ 60 w 100"/>
                <a:gd name="T31" fmla="*/ 10 h 55"/>
                <a:gd name="T32" fmla="*/ 68 w 100"/>
                <a:gd name="T33" fmla="*/ 12 h 55"/>
                <a:gd name="T34" fmla="*/ 74 w 100"/>
                <a:gd name="T35" fmla="*/ 13 h 55"/>
                <a:gd name="T36" fmla="*/ 74 w 100"/>
                <a:gd name="T37" fmla="*/ 13 h 55"/>
                <a:gd name="T38" fmla="*/ 66 w 100"/>
                <a:gd name="T39" fmla="*/ 23 h 55"/>
                <a:gd name="T40" fmla="*/ 86 w 100"/>
                <a:gd name="T41" fmla="*/ 12 h 55"/>
                <a:gd name="T42" fmla="*/ 62 w 100"/>
                <a:gd name="T43" fmla="*/ 14 h 55"/>
                <a:gd name="T44" fmla="*/ 15 w 100"/>
                <a:gd name="T45" fmla="*/ 12 h 55"/>
                <a:gd name="T46" fmla="*/ 8 w 100"/>
                <a:gd name="T47" fmla="*/ 12 h 55"/>
                <a:gd name="T48" fmla="*/ 11 w 100"/>
                <a:gd name="T49" fmla="*/ 12 h 55"/>
                <a:gd name="T50" fmla="*/ 17 w 100"/>
                <a:gd name="T51" fmla="*/ 31 h 55"/>
                <a:gd name="T52" fmla="*/ 24 w 100"/>
                <a:gd name="T53" fmla="*/ 19 h 55"/>
                <a:gd name="T54" fmla="*/ 78 w 100"/>
                <a:gd name="T55" fmla="*/ 13 h 55"/>
                <a:gd name="T56" fmla="*/ 70 w 100"/>
                <a:gd name="T57" fmla="*/ 26 h 55"/>
                <a:gd name="T58" fmla="*/ 18 w 100"/>
                <a:gd name="T59" fmla="*/ 16 h 55"/>
                <a:gd name="T60" fmla="*/ 64 w 100"/>
                <a:gd name="T61" fmla="*/ 20 h 55"/>
                <a:gd name="T62" fmla="*/ 90 w 100"/>
                <a:gd name="T63" fmla="*/ 23 h 55"/>
                <a:gd name="T64" fmla="*/ 20 w 100"/>
                <a:gd name="T65" fmla="*/ 22 h 55"/>
                <a:gd name="T66" fmla="*/ 78 w 100"/>
                <a:gd name="T67" fmla="*/ 30 h 55"/>
                <a:gd name="T68" fmla="*/ 5 w 100"/>
                <a:gd name="T69" fmla="*/ 26 h 55"/>
                <a:gd name="T70" fmla="*/ 80 w 100"/>
                <a:gd name="T71" fmla="*/ 39 h 55"/>
                <a:gd name="T72" fmla="*/ 80 w 100"/>
                <a:gd name="T73" fmla="*/ 39 h 55"/>
                <a:gd name="T74" fmla="*/ 71 w 100"/>
                <a:gd name="T75" fmla="*/ 43 h 55"/>
                <a:gd name="T76" fmla="*/ 58 w 100"/>
                <a:gd name="T77" fmla="*/ 35 h 55"/>
                <a:gd name="T78" fmla="*/ 16 w 100"/>
                <a:gd name="T79" fmla="*/ 42 h 55"/>
                <a:gd name="T80" fmla="*/ 13 w 100"/>
                <a:gd name="T81" fmla="*/ 44 h 55"/>
                <a:gd name="T82" fmla="*/ 23 w 100"/>
                <a:gd name="T83" fmla="*/ 41 h 55"/>
                <a:gd name="T84" fmla="*/ 61 w 100"/>
                <a:gd name="T85" fmla="*/ 38 h 55"/>
                <a:gd name="T86" fmla="*/ 64 w 100"/>
                <a:gd name="T87" fmla="*/ 43 h 55"/>
                <a:gd name="T88" fmla="*/ 80 w 100"/>
                <a:gd name="T89" fmla="*/ 46 h 55"/>
                <a:gd name="T90" fmla="*/ 9 w 100"/>
                <a:gd name="T9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5">
                  <a:moveTo>
                    <a:pt x="33" y="19"/>
                  </a:moveTo>
                  <a:cubicBezTo>
                    <a:pt x="35" y="18"/>
                    <a:pt x="38" y="15"/>
                    <a:pt x="40" y="14"/>
                  </a:cubicBezTo>
                  <a:cubicBezTo>
                    <a:pt x="43" y="21"/>
                    <a:pt x="34" y="23"/>
                    <a:pt x="32" y="28"/>
                  </a:cubicBezTo>
                  <a:cubicBezTo>
                    <a:pt x="35" y="26"/>
                    <a:pt x="38" y="22"/>
                    <a:pt x="41" y="21"/>
                  </a:cubicBezTo>
                  <a:cubicBezTo>
                    <a:pt x="42" y="24"/>
                    <a:pt x="40" y="25"/>
                    <a:pt x="39" y="26"/>
                  </a:cubicBezTo>
                  <a:cubicBezTo>
                    <a:pt x="39" y="27"/>
                    <a:pt x="41" y="24"/>
                    <a:pt x="41" y="25"/>
                  </a:cubicBezTo>
                  <a:cubicBezTo>
                    <a:pt x="42" y="27"/>
                    <a:pt x="41" y="30"/>
                    <a:pt x="43" y="31"/>
                  </a:cubicBezTo>
                  <a:cubicBezTo>
                    <a:pt x="44" y="31"/>
                    <a:pt x="44" y="30"/>
                    <a:pt x="44" y="28"/>
                  </a:cubicBezTo>
                  <a:cubicBezTo>
                    <a:pt x="45" y="28"/>
                    <a:pt x="45" y="29"/>
                    <a:pt x="46" y="28"/>
                  </a:cubicBezTo>
                  <a:cubicBezTo>
                    <a:pt x="48" y="26"/>
                    <a:pt x="50" y="23"/>
                    <a:pt x="52" y="22"/>
                  </a:cubicBezTo>
                  <a:cubicBezTo>
                    <a:pt x="53" y="24"/>
                    <a:pt x="53" y="25"/>
                    <a:pt x="53" y="27"/>
                  </a:cubicBezTo>
                  <a:cubicBezTo>
                    <a:pt x="53" y="29"/>
                    <a:pt x="51" y="30"/>
                    <a:pt x="50" y="31"/>
                  </a:cubicBezTo>
                  <a:cubicBezTo>
                    <a:pt x="51" y="31"/>
                    <a:pt x="52" y="28"/>
                    <a:pt x="54" y="28"/>
                  </a:cubicBezTo>
                  <a:cubicBezTo>
                    <a:pt x="55" y="31"/>
                    <a:pt x="52" y="33"/>
                    <a:pt x="50" y="36"/>
                  </a:cubicBezTo>
                  <a:cubicBezTo>
                    <a:pt x="48" y="37"/>
                    <a:pt x="46" y="39"/>
                    <a:pt x="45" y="40"/>
                  </a:cubicBezTo>
                  <a:cubicBezTo>
                    <a:pt x="52" y="36"/>
                    <a:pt x="57" y="29"/>
                    <a:pt x="62" y="23"/>
                  </a:cubicBezTo>
                  <a:cubicBezTo>
                    <a:pt x="60" y="23"/>
                    <a:pt x="59" y="26"/>
                    <a:pt x="57" y="27"/>
                  </a:cubicBezTo>
                  <a:cubicBezTo>
                    <a:pt x="57" y="27"/>
                    <a:pt x="58" y="23"/>
                    <a:pt x="59" y="23"/>
                  </a:cubicBezTo>
                  <a:cubicBezTo>
                    <a:pt x="58" y="22"/>
                    <a:pt x="58" y="21"/>
                    <a:pt x="58" y="20"/>
                  </a:cubicBezTo>
                  <a:cubicBezTo>
                    <a:pt x="59" y="17"/>
                    <a:pt x="59" y="10"/>
                    <a:pt x="60" y="7"/>
                  </a:cubicBezTo>
                  <a:cubicBezTo>
                    <a:pt x="60" y="6"/>
                    <a:pt x="60" y="6"/>
                    <a:pt x="61" y="6"/>
                  </a:cubicBezTo>
                  <a:cubicBezTo>
                    <a:pt x="60" y="5"/>
                    <a:pt x="60" y="4"/>
                    <a:pt x="60" y="3"/>
                  </a:cubicBezTo>
                  <a:cubicBezTo>
                    <a:pt x="69" y="2"/>
                    <a:pt x="77" y="3"/>
                    <a:pt x="85" y="4"/>
                  </a:cubicBezTo>
                  <a:cubicBezTo>
                    <a:pt x="88" y="5"/>
                    <a:pt x="93" y="5"/>
                    <a:pt x="95" y="7"/>
                  </a:cubicBezTo>
                  <a:cubicBezTo>
                    <a:pt x="98" y="9"/>
                    <a:pt x="99" y="17"/>
                    <a:pt x="100" y="22"/>
                  </a:cubicBezTo>
                  <a:cubicBezTo>
                    <a:pt x="100" y="28"/>
                    <a:pt x="99" y="35"/>
                    <a:pt x="99" y="41"/>
                  </a:cubicBezTo>
                  <a:cubicBezTo>
                    <a:pt x="99" y="46"/>
                    <a:pt x="100" y="51"/>
                    <a:pt x="98" y="55"/>
                  </a:cubicBezTo>
                  <a:cubicBezTo>
                    <a:pt x="97" y="55"/>
                    <a:pt x="96" y="54"/>
                    <a:pt x="96" y="53"/>
                  </a:cubicBezTo>
                  <a:cubicBezTo>
                    <a:pt x="66" y="52"/>
                    <a:pt x="36" y="47"/>
                    <a:pt x="3" y="48"/>
                  </a:cubicBezTo>
                  <a:cubicBezTo>
                    <a:pt x="2" y="44"/>
                    <a:pt x="3" y="38"/>
                    <a:pt x="3" y="34"/>
                  </a:cubicBezTo>
                  <a:cubicBezTo>
                    <a:pt x="2" y="25"/>
                    <a:pt x="0" y="13"/>
                    <a:pt x="4" y="8"/>
                  </a:cubicBezTo>
                  <a:cubicBezTo>
                    <a:pt x="9" y="0"/>
                    <a:pt x="25" y="2"/>
                    <a:pt x="37" y="0"/>
                  </a:cubicBezTo>
                  <a:cubicBezTo>
                    <a:pt x="37" y="2"/>
                    <a:pt x="38" y="4"/>
                    <a:pt x="38" y="6"/>
                  </a:cubicBezTo>
                  <a:cubicBezTo>
                    <a:pt x="39" y="8"/>
                    <a:pt x="40" y="12"/>
                    <a:pt x="40" y="13"/>
                  </a:cubicBezTo>
                  <a:cubicBezTo>
                    <a:pt x="38" y="15"/>
                    <a:pt x="35" y="17"/>
                    <a:pt x="33" y="19"/>
                  </a:cubicBezTo>
                  <a:close/>
                  <a:moveTo>
                    <a:pt x="15" y="5"/>
                  </a:moveTo>
                  <a:cubicBezTo>
                    <a:pt x="16" y="5"/>
                    <a:pt x="18" y="5"/>
                    <a:pt x="19" y="4"/>
                  </a:cubicBezTo>
                  <a:cubicBezTo>
                    <a:pt x="18" y="4"/>
                    <a:pt x="16" y="4"/>
                    <a:pt x="15" y="5"/>
                  </a:cubicBezTo>
                  <a:close/>
                  <a:moveTo>
                    <a:pt x="13" y="9"/>
                  </a:moveTo>
                  <a:cubicBezTo>
                    <a:pt x="17" y="7"/>
                    <a:pt x="24" y="7"/>
                    <a:pt x="27" y="5"/>
                  </a:cubicBezTo>
                  <a:cubicBezTo>
                    <a:pt x="22" y="6"/>
                    <a:pt x="16" y="6"/>
                    <a:pt x="13" y="9"/>
                  </a:cubicBezTo>
                  <a:close/>
                  <a:moveTo>
                    <a:pt x="87" y="8"/>
                  </a:moveTo>
                  <a:cubicBezTo>
                    <a:pt x="87" y="9"/>
                    <a:pt x="88" y="9"/>
                    <a:pt x="89" y="8"/>
                  </a:cubicBezTo>
                  <a:cubicBezTo>
                    <a:pt x="88" y="8"/>
                    <a:pt x="87" y="7"/>
                    <a:pt x="87" y="8"/>
                  </a:cubicBezTo>
                  <a:close/>
                  <a:moveTo>
                    <a:pt x="23" y="12"/>
                  </a:moveTo>
                  <a:cubicBezTo>
                    <a:pt x="25" y="11"/>
                    <a:pt x="28" y="10"/>
                    <a:pt x="29" y="8"/>
                  </a:cubicBezTo>
                  <a:cubicBezTo>
                    <a:pt x="26" y="9"/>
                    <a:pt x="24" y="10"/>
                    <a:pt x="23" y="12"/>
                  </a:cubicBezTo>
                  <a:close/>
                  <a:moveTo>
                    <a:pt x="60" y="10"/>
                  </a:moveTo>
                  <a:cubicBezTo>
                    <a:pt x="61" y="10"/>
                    <a:pt x="62" y="10"/>
                    <a:pt x="62" y="9"/>
                  </a:cubicBezTo>
                  <a:cubicBezTo>
                    <a:pt x="62" y="9"/>
                    <a:pt x="60" y="9"/>
                    <a:pt x="60" y="10"/>
                  </a:cubicBezTo>
                  <a:close/>
                  <a:moveTo>
                    <a:pt x="68" y="12"/>
                  </a:moveTo>
                  <a:cubicBezTo>
                    <a:pt x="70" y="11"/>
                    <a:pt x="73" y="10"/>
                    <a:pt x="74" y="9"/>
                  </a:cubicBezTo>
                  <a:cubicBezTo>
                    <a:pt x="72" y="10"/>
                    <a:pt x="68" y="10"/>
                    <a:pt x="68" y="12"/>
                  </a:cubicBezTo>
                  <a:close/>
                  <a:moveTo>
                    <a:pt x="74" y="13"/>
                  </a:moveTo>
                  <a:cubicBezTo>
                    <a:pt x="75" y="12"/>
                    <a:pt x="79" y="11"/>
                    <a:pt x="77" y="11"/>
                  </a:cubicBezTo>
                  <a:cubicBezTo>
                    <a:pt x="75" y="11"/>
                    <a:pt x="71" y="13"/>
                    <a:pt x="69" y="15"/>
                  </a:cubicBezTo>
                  <a:cubicBezTo>
                    <a:pt x="70" y="14"/>
                    <a:pt x="72" y="13"/>
                    <a:pt x="74" y="13"/>
                  </a:cubicBezTo>
                  <a:close/>
                  <a:moveTo>
                    <a:pt x="86" y="12"/>
                  </a:moveTo>
                  <a:cubicBezTo>
                    <a:pt x="87" y="12"/>
                    <a:pt x="88" y="11"/>
                    <a:pt x="87" y="11"/>
                  </a:cubicBezTo>
                  <a:cubicBezTo>
                    <a:pt x="81" y="15"/>
                    <a:pt x="70" y="18"/>
                    <a:pt x="66" y="23"/>
                  </a:cubicBezTo>
                  <a:cubicBezTo>
                    <a:pt x="68" y="22"/>
                    <a:pt x="69" y="20"/>
                    <a:pt x="71" y="20"/>
                  </a:cubicBezTo>
                  <a:cubicBezTo>
                    <a:pt x="71" y="21"/>
                    <a:pt x="70" y="21"/>
                    <a:pt x="71" y="21"/>
                  </a:cubicBezTo>
                  <a:cubicBezTo>
                    <a:pt x="75" y="18"/>
                    <a:pt x="82" y="15"/>
                    <a:pt x="86" y="12"/>
                  </a:cubicBezTo>
                  <a:close/>
                  <a:moveTo>
                    <a:pt x="62" y="14"/>
                  </a:moveTo>
                  <a:cubicBezTo>
                    <a:pt x="63" y="13"/>
                    <a:pt x="64" y="13"/>
                    <a:pt x="65" y="11"/>
                  </a:cubicBezTo>
                  <a:cubicBezTo>
                    <a:pt x="63" y="12"/>
                    <a:pt x="62" y="13"/>
                    <a:pt x="62" y="14"/>
                  </a:cubicBezTo>
                  <a:close/>
                  <a:moveTo>
                    <a:pt x="7" y="24"/>
                  </a:moveTo>
                  <a:cubicBezTo>
                    <a:pt x="9" y="21"/>
                    <a:pt x="11" y="17"/>
                    <a:pt x="13" y="15"/>
                  </a:cubicBezTo>
                  <a:cubicBezTo>
                    <a:pt x="14" y="14"/>
                    <a:pt x="15" y="13"/>
                    <a:pt x="15" y="12"/>
                  </a:cubicBezTo>
                  <a:cubicBezTo>
                    <a:pt x="12" y="15"/>
                    <a:pt x="10" y="20"/>
                    <a:pt x="7" y="24"/>
                  </a:cubicBezTo>
                  <a:close/>
                  <a:moveTo>
                    <a:pt x="5" y="17"/>
                  </a:moveTo>
                  <a:cubicBezTo>
                    <a:pt x="6" y="16"/>
                    <a:pt x="8" y="14"/>
                    <a:pt x="8" y="12"/>
                  </a:cubicBezTo>
                  <a:cubicBezTo>
                    <a:pt x="7" y="14"/>
                    <a:pt x="4" y="15"/>
                    <a:pt x="5" y="17"/>
                  </a:cubicBezTo>
                  <a:close/>
                  <a:moveTo>
                    <a:pt x="5" y="21"/>
                  </a:moveTo>
                  <a:cubicBezTo>
                    <a:pt x="8" y="19"/>
                    <a:pt x="10" y="15"/>
                    <a:pt x="11" y="12"/>
                  </a:cubicBezTo>
                  <a:cubicBezTo>
                    <a:pt x="9" y="14"/>
                    <a:pt x="7" y="18"/>
                    <a:pt x="5" y="21"/>
                  </a:cubicBezTo>
                  <a:close/>
                  <a:moveTo>
                    <a:pt x="24" y="19"/>
                  </a:moveTo>
                  <a:cubicBezTo>
                    <a:pt x="21" y="22"/>
                    <a:pt x="20" y="27"/>
                    <a:pt x="17" y="31"/>
                  </a:cubicBezTo>
                  <a:cubicBezTo>
                    <a:pt x="19" y="27"/>
                    <a:pt x="22" y="25"/>
                    <a:pt x="24" y="21"/>
                  </a:cubicBezTo>
                  <a:cubicBezTo>
                    <a:pt x="27" y="18"/>
                    <a:pt x="32" y="14"/>
                    <a:pt x="34" y="12"/>
                  </a:cubicBezTo>
                  <a:cubicBezTo>
                    <a:pt x="31" y="15"/>
                    <a:pt x="26" y="16"/>
                    <a:pt x="24" y="19"/>
                  </a:cubicBezTo>
                  <a:close/>
                  <a:moveTo>
                    <a:pt x="78" y="13"/>
                  </a:moveTo>
                  <a:cubicBezTo>
                    <a:pt x="76" y="14"/>
                    <a:pt x="72" y="15"/>
                    <a:pt x="72" y="16"/>
                  </a:cubicBezTo>
                  <a:cubicBezTo>
                    <a:pt x="74" y="15"/>
                    <a:pt x="76" y="14"/>
                    <a:pt x="78" y="13"/>
                  </a:cubicBezTo>
                  <a:close/>
                  <a:moveTo>
                    <a:pt x="70" y="26"/>
                  </a:moveTo>
                  <a:cubicBezTo>
                    <a:pt x="76" y="22"/>
                    <a:pt x="83" y="18"/>
                    <a:pt x="88" y="14"/>
                  </a:cubicBezTo>
                  <a:cubicBezTo>
                    <a:pt x="83" y="18"/>
                    <a:pt x="73" y="20"/>
                    <a:pt x="70" y="26"/>
                  </a:cubicBezTo>
                  <a:close/>
                  <a:moveTo>
                    <a:pt x="12" y="24"/>
                  </a:moveTo>
                  <a:cubicBezTo>
                    <a:pt x="11" y="27"/>
                    <a:pt x="9" y="29"/>
                    <a:pt x="8" y="32"/>
                  </a:cubicBezTo>
                  <a:cubicBezTo>
                    <a:pt x="11" y="27"/>
                    <a:pt x="15" y="22"/>
                    <a:pt x="18" y="16"/>
                  </a:cubicBezTo>
                  <a:cubicBezTo>
                    <a:pt x="18" y="16"/>
                    <a:pt x="18" y="15"/>
                    <a:pt x="18" y="15"/>
                  </a:cubicBezTo>
                  <a:cubicBezTo>
                    <a:pt x="16" y="19"/>
                    <a:pt x="14" y="21"/>
                    <a:pt x="12" y="24"/>
                  </a:cubicBezTo>
                  <a:close/>
                  <a:moveTo>
                    <a:pt x="64" y="20"/>
                  </a:moveTo>
                  <a:cubicBezTo>
                    <a:pt x="66" y="19"/>
                    <a:pt x="67" y="19"/>
                    <a:pt x="68" y="17"/>
                  </a:cubicBezTo>
                  <a:cubicBezTo>
                    <a:pt x="66" y="18"/>
                    <a:pt x="64" y="19"/>
                    <a:pt x="64" y="20"/>
                  </a:cubicBezTo>
                  <a:close/>
                  <a:moveTo>
                    <a:pt x="90" y="23"/>
                  </a:moveTo>
                  <a:cubicBezTo>
                    <a:pt x="91" y="21"/>
                    <a:pt x="95" y="20"/>
                    <a:pt x="94" y="18"/>
                  </a:cubicBezTo>
                  <a:cubicBezTo>
                    <a:pt x="93" y="19"/>
                    <a:pt x="91" y="21"/>
                    <a:pt x="90" y="23"/>
                  </a:cubicBezTo>
                  <a:close/>
                  <a:moveTo>
                    <a:pt x="20" y="22"/>
                  </a:moveTo>
                  <a:cubicBezTo>
                    <a:pt x="20" y="21"/>
                    <a:pt x="22" y="20"/>
                    <a:pt x="21" y="19"/>
                  </a:cubicBezTo>
                  <a:cubicBezTo>
                    <a:pt x="21" y="20"/>
                    <a:pt x="19" y="21"/>
                    <a:pt x="20" y="22"/>
                  </a:cubicBezTo>
                  <a:close/>
                  <a:moveTo>
                    <a:pt x="78" y="30"/>
                  </a:moveTo>
                  <a:cubicBezTo>
                    <a:pt x="79" y="28"/>
                    <a:pt x="83" y="26"/>
                    <a:pt x="84" y="24"/>
                  </a:cubicBezTo>
                  <a:cubicBezTo>
                    <a:pt x="82" y="26"/>
                    <a:pt x="77" y="27"/>
                    <a:pt x="78" y="30"/>
                  </a:cubicBezTo>
                  <a:close/>
                  <a:moveTo>
                    <a:pt x="5" y="26"/>
                  </a:moveTo>
                  <a:cubicBezTo>
                    <a:pt x="5" y="26"/>
                    <a:pt x="7" y="25"/>
                    <a:pt x="6" y="24"/>
                  </a:cubicBezTo>
                  <a:cubicBezTo>
                    <a:pt x="6" y="25"/>
                    <a:pt x="4" y="25"/>
                    <a:pt x="5" y="26"/>
                  </a:cubicBezTo>
                  <a:close/>
                  <a:moveTo>
                    <a:pt x="80" y="39"/>
                  </a:moveTo>
                  <a:cubicBezTo>
                    <a:pt x="84" y="36"/>
                    <a:pt x="88" y="33"/>
                    <a:pt x="92" y="30"/>
                  </a:cubicBezTo>
                  <a:cubicBezTo>
                    <a:pt x="93" y="29"/>
                    <a:pt x="95" y="27"/>
                    <a:pt x="94" y="26"/>
                  </a:cubicBezTo>
                  <a:cubicBezTo>
                    <a:pt x="90" y="30"/>
                    <a:pt x="84" y="35"/>
                    <a:pt x="80" y="39"/>
                  </a:cubicBezTo>
                  <a:close/>
                  <a:moveTo>
                    <a:pt x="71" y="43"/>
                  </a:moveTo>
                  <a:cubicBezTo>
                    <a:pt x="76" y="37"/>
                    <a:pt x="85" y="32"/>
                    <a:pt x="90" y="26"/>
                  </a:cubicBezTo>
                  <a:cubicBezTo>
                    <a:pt x="84" y="32"/>
                    <a:pt x="75" y="36"/>
                    <a:pt x="71" y="43"/>
                  </a:cubicBezTo>
                  <a:close/>
                  <a:moveTo>
                    <a:pt x="58" y="35"/>
                  </a:moveTo>
                  <a:cubicBezTo>
                    <a:pt x="60" y="32"/>
                    <a:pt x="63" y="30"/>
                    <a:pt x="66" y="27"/>
                  </a:cubicBezTo>
                  <a:cubicBezTo>
                    <a:pt x="63" y="29"/>
                    <a:pt x="60" y="33"/>
                    <a:pt x="58" y="35"/>
                  </a:cubicBezTo>
                  <a:close/>
                  <a:moveTo>
                    <a:pt x="13" y="44"/>
                  </a:moveTo>
                  <a:cubicBezTo>
                    <a:pt x="15" y="44"/>
                    <a:pt x="17" y="44"/>
                    <a:pt x="17" y="43"/>
                  </a:cubicBezTo>
                  <a:cubicBezTo>
                    <a:pt x="16" y="43"/>
                    <a:pt x="16" y="42"/>
                    <a:pt x="16" y="42"/>
                  </a:cubicBezTo>
                  <a:cubicBezTo>
                    <a:pt x="19" y="37"/>
                    <a:pt x="24" y="34"/>
                    <a:pt x="26" y="29"/>
                  </a:cubicBezTo>
                  <a:cubicBezTo>
                    <a:pt x="25" y="29"/>
                    <a:pt x="25" y="28"/>
                    <a:pt x="24" y="28"/>
                  </a:cubicBezTo>
                  <a:cubicBezTo>
                    <a:pt x="21" y="33"/>
                    <a:pt x="17" y="38"/>
                    <a:pt x="13" y="44"/>
                  </a:cubicBezTo>
                  <a:close/>
                  <a:moveTo>
                    <a:pt x="23" y="41"/>
                  </a:moveTo>
                  <a:cubicBezTo>
                    <a:pt x="26" y="38"/>
                    <a:pt x="29" y="34"/>
                    <a:pt x="31" y="31"/>
                  </a:cubicBezTo>
                  <a:cubicBezTo>
                    <a:pt x="28" y="34"/>
                    <a:pt x="25" y="37"/>
                    <a:pt x="23" y="41"/>
                  </a:cubicBezTo>
                  <a:close/>
                  <a:moveTo>
                    <a:pt x="61" y="38"/>
                  </a:moveTo>
                  <a:cubicBezTo>
                    <a:pt x="64" y="36"/>
                    <a:pt x="66" y="33"/>
                    <a:pt x="68" y="31"/>
                  </a:cubicBezTo>
                  <a:cubicBezTo>
                    <a:pt x="66" y="32"/>
                    <a:pt x="62" y="36"/>
                    <a:pt x="61" y="38"/>
                  </a:cubicBezTo>
                  <a:close/>
                  <a:moveTo>
                    <a:pt x="64" y="43"/>
                  </a:moveTo>
                  <a:cubicBezTo>
                    <a:pt x="65" y="43"/>
                    <a:pt x="65" y="41"/>
                    <a:pt x="65" y="41"/>
                  </a:cubicBezTo>
                  <a:cubicBezTo>
                    <a:pt x="65" y="42"/>
                    <a:pt x="64" y="42"/>
                    <a:pt x="64" y="43"/>
                  </a:cubicBezTo>
                  <a:close/>
                  <a:moveTo>
                    <a:pt x="80" y="46"/>
                  </a:moveTo>
                  <a:cubicBezTo>
                    <a:pt x="82" y="46"/>
                    <a:pt x="84" y="42"/>
                    <a:pt x="85" y="42"/>
                  </a:cubicBezTo>
                  <a:cubicBezTo>
                    <a:pt x="83" y="43"/>
                    <a:pt x="81" y="45"/>
                    <a:pt x="80" y="46"/>
                  </a:cubicBezTo>
                  <a:close/>
                  <a:moveTo>
                    <a:pt x="8" y="44"/>
                  </a:moveTo>
                  <a:cubicBezTo>
                    <a:pt x="9" y="44"/>
                    <a:pt x="9" y="44"/>
                    <a:pt x="9" y="44"/>
                  </a:cubicBezTo>
                  <a:cubicBezTo>
                    <a:pt x="9" y="43"/>
                    <a:pt x="10" y="42"/>
                    <a:pt x="9" y="42"/>
                  </a:cubicBezTo>
                  <a:cubicBezTo>
                    <a:pt x="9" y="43"/>
                    <a:pt x="8" y="43"/>
                    <a:pt x="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7"/>
            <p:cNvSpPr/>
            <p:nvPr/>
          </p:nvSpPr>
          <p:spPr bwMode="auto">
            <a:xfrm>
              <a:off x="1164" y="1686"/>
              <a:ext cx="58" cy="133"/>
            </a:xfrm>
            <a:custGeom>
              <a:avLst/>
              <a:gdLst>
                <a:gd name="T0" fmla="*/ 3 w 7"/>
                <a:gd name="T1" fmla="*/ 5 h 16"/>
                <a:gd name="T2" fmla="*/ 1 w 7"/>
                <a:gd name="T3" fmla="*/ 7 h 16"/>
                <a:gd name="T4" fmla="*/ 5 w 7"/>
                <a:gd name="T5" fmla="*/ 0 h 16"/>
                <a:gd name="T6" fmla="*/ 7 w 7"/>
                <a:gd name="T7" fmla="*/ 8 h 16"/>
                <a:gd name="T8" fmla="*/ 0 w 7"/>
                <a:gd name="T9" fmla="*/ 16 h 16"/>
                <a:gd name="T10" fmla="*/ 3 w 7"/>
                <a:gd name="T11" fmla="*/ 5 h 16"/>
              </a:gdLst>
              <a:ahLst/>
              <a:cxnLst>
                <a:cxn ang="0">
                  <a:pos x="T0" y="T1"/>
                </a:cxn>
                <a:cxn ang="0">
                  <a:pos x="T2" y="T3"/>
                </a:cxn>
                <a:cxn ang="0">
                  <a:pos x="T4" y="T5"/>
                </a:cxn>
                <a:cxn ang="0">
                  <a:pos x="T6" y="T7"/>
                </a:cxn>
                <a:cxn ang="0">
                  <a:pos x="T8" y="T9"/>
                </a:cxn>
                <a:cxn ang="0">
                  <a:pos x="T10" y="T11"/>
                </a:cxn>
              </a:cxnLst>
              <a:rect l="0" t="0" r="r" b="b"/>
              <a:pathLst>
                <a:path w="7" h="16">
                  <a:moveTo>
                    <a:pt x="3" y="5"/>
                  </a:moveTo>
                  <a:cubicBezTo>
                    <a:pt x="3" y="6"/>
                    <a:pt x="2" y="8"/>
                    <a:pt x="1" y="7"/>
                  </a:cubicBezTo>
                  <a:cubicBezTo>
                    <a:pt x="1" y="3"/>
                    <a:pt x="3" y="2"/>
                    <a:pt x="5" y="0"/>
                  </a:cubicBezTo>
                  <a:cubicBezTo>
                    <a:pt x="5" y="3"/>
                    <a:pt x="6" y="6"/>
                    <a:pt x="7" y="8"/>
                  </a:cubicBezTo>
                  <a:cubicBezTo>
                    <a:pt x="5" y="11"/>
                    <a:pt x="2" y="14"/>
                    <a:pt x="0" y="16"/>
                  </a:cubicBezTo>
                  <a:cubicBezTo>
                    <a:pt x="0" y="12"/>
                    <a:pt x="1"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8"/>
            <p:cNvSpPr>
              <a:spLocks noEditPoints="1"/>
            </p:cNvSpPr>
            <p:nvPr/>
          </p:nvSpPr>
          <p:spPr bwMode="auto">
            <a:xfrm>
              <a:off x="982" y="1057"/>
              <a:ext cx="356" cy="547"/>
            </a:xfrm>
            <a:custGeom>
              <a:avLst/>
              <a:gdLst>
                <a:gd name="T0" fmla="*/ 30 w 43"/>
                <a:gd name="T1" fmla="*/ 2 h 66"/>
                <a:gd name="T2" fmla="*/ 39 w 43"/>
                <a:gd name="T3" fmla="*/ 53 h 66"/>
                <a:gd name="T4" fmla="*/ 11 w 43"/>
                <a:gd name="T5" fmla="*/ 52 h 66"/>
                <a:gd name="T6" fmla="*/ 20 w 43"/>
                <a:gd name="T7" fmla="*/ 0 h 66"/>
                <a:gd name="T8" fmla="*/ 14 w 43"/>
                <a:gd name="T9" fmla="*/ 8 h 66"/>
                <a:gd name="T10" fmla="*/ 16 w 43"/>
                <a:gd name="T11" fmla="*/ 7 h 66"/>
                <a:gd name="T12" fmla="*/ 14 w 43"/>
                <a:gd name="T13" fmla="*/ 7 h 66"/>
                <a:gd name="T14" fmla="*/ 15 w 43"/>
                <a:gd name="T15" fmla="*/ 27 h 66"/>
                <a:gd name="T16" fmla="*/ 21 w 43"/>
                <a:gd name="T17" fmla="*/ 13 h 66"/>
                <a:gd name="T18" fmla="*/ 24 w 43"/>
                <a:gd name="T19" fmla="*/ 5 h 66"/>
                <a:gd name="T20" fmla="*/ 11 w 43"/>
                <a:gd name="T21" fmla="*/ 25 h 66"/>
                <a:gd name="T22" fmla="*/ 17 w 43"/>
                <a:gd name="T23" fmla="*/ 9 h 66"/>
                <a:gd name="T24" fmla="*/ 20 w 43"/>
                <a:gd name="T25" fmla="*/ 34 h 66"/>
                <a:gd name="T26" fmla="*/ 25 w 43"/>
                <a:gd name="T27" fmla="*/ 22 h 66"/>
                <a:gd name="T28" fmla="*/ 20 w 43"/>
                <a:gd name="T29" fmla="*/ 34 h 66"/>
                <a:gd name="T30" fmla="*/ 6 w 43"/>
                <a:gd name="T31" fmla="*/ 15 h 66"/>
                <a:gd name="T32" fmla="*/ 6 w 43"/>
                <a:gd name="T33" fmla="*/ 18 h 66"/>
                <a:gd name="T34" fmla="*/ 29 w 43"/>
                <a:gd name="T35" fmla="*/ 18 h 66"/>
                <a:gd name="T36" fmla="*/ 14 w 43"/>
                <a:gd name="T37" fmla="*/ 44 h 66"/>
                <a:gd name="T38" fmla="*/ 21 w 43"/>
                <a:gd name="T39" fmla="*/ 25 h 66"/>
                <a:gd name="T40" fmla="*/ 14 w 43"/>
                <a:gd name="T41" fmla="*/ 44 h 66"/>
                <a:gd name="T42" fmla="*/ 31 w 43"/>
                <a:gd name="T43" fmla="*/ 20 h 66"/>
                <a:gd name="T44" fmla="*/ 18 w 43"/>
                <a:gd name="T45" fmla="*/ 53 h 66"/>
                <a:gd name="T46" fmla="*/ 32 w 43"/>
                <a:gd name="T47" fmla="*/ 26 h 66"/>
                <a:gd name="T48" fmla="*/ 34 w 43"/>
                <a:gd name="T49" fmla="*/ 20 h 66"/>
                <a:gd name="T50" fmla="*/ 25 w 43"/>
                <a:gd name="T51" fmla="*/ 29 h 66"/>
                <a:gd name="T52" fmla="*/ 25 w 43"/>
                <a:gd name="T53" fmla="*/ 29 h 66"/>
                <a:gd name="T54" fmla="*/ 35 w 43"/>
                <a:gd name="T55" fmla="*/ 25 h 66"/>
                <a:gd name="T56" fmla="*/ 37 w 43"/>
                <a:gd name="T57" fmla="*/ 34 h 66"/>
                <a:gd name="T58" fmla="*/ 37 w 43"/>
                <a:gd name="T59" fmla="*/ 34 h 66"/>
                <a:gd name="T60" fmla="*/ 13 w 43"/>
                <a:gd name="T61" fmla="*/ 39 h 66"/>
                <a:gd name="T62" fmla="*/ 26 w 43"/>
                <a:gd name="T63" fmla="*/ 50 h 66"/>
                <a:gd name="T64" fmla="*/ 26 w 43"/>
                <a:gd name="T65" fmla="*/ 50 h 66"/>
                <a:gd name="T66" fmla="*/ 27 w 43"/>
                <a:gd name="T67" fmla="*/ 36 h 66"/>
                <a:gd name="T68" fmla="*/ 21 w 43"/>
                <a:gd name="T69" fmla="*/ 55 h 66"/>
                <a:gd name="T70" fmla="*/ 33 w 43"/>
                <a:gd name="T71" fmla="*/ 41 h 66"/>
                <a:gd name="T72" fmla="*/ 33 w 43"/>
                <a:gd name="T73" fmla="*/ 41 h 66"/>
                <a:gd name="T74" fmla="*/ 12 w 43"/>
                <a:gd name="T75" fmla="*/ 44 h 66"/>
                <a:gd name="T76" fmla="*/ 11 w 43"/>
                <a:gd name="T77" fmla="*/ 41 h 66"/>
                <a:gd name="T78" fmla="*/ 36 w 43"/>
                <a:gd name="T79" fmla="*/ 43 h 66"/>
                <a:gd name="T80" fmla="*/ 36 w 43"/>
                <a:gd name="T81" fmla="*/ 53 h 66"/>
                <a:gd name="T82" fmla="*/ 36 w 43"/>
                <a:gd name="T83" fmla="*/ 53 h 66"/>
                <a:gd name="T84" fmla="*/ 13 w 43"/>
                <a:gd name="T85" fmla="*/ 47 h 66"/>
                <a:gd name="T86" fmla="*/ 13 w 43"/>
                <a:gd name="T87"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66">
                  <a:moveTo>
                    <a:pt x="20" y="0"/>
                  </a:moveTo>
                  <a:cubicBezTo>
                    <a:pt x="24" y="0"/>
                    <a:pt x="28" y="1"/>
                    <a:pt x="30" y="2"/>
                  </a:cubicBezTo>
                  <a:cubicBezTo>
                    <a:pt x="37" y="6"/>
                    <a:pt x="40" y="16"/>
                    <a:pt x="42" y="26"/>
                  </a:cubicBezTo>
                  <a:cubicBezTo>
                    <a:pt x="43" y="35"/>
                    <a:pt x="43" y="46"/>
                    <a:pt x="39" y="53"/>
                  </a:cubicBezTo>
                  <a:cubicBezTo>
                    <a:pt x="36" y="59"/>
                    <a:pt x="29" y="66"/>
                    <a:pt x="20" y="62"/>
                  </a:cubicBezTo>
                  <a:cubicBezTo>
                    <a:pt x="17" y="60"/>
                    <a:pt x="13" y="55"/>
                    <a:pt x="11" y="52"/>
                  </a:cubicBezTo>
                  <a:cubicBezTo>
                    <a:pt x="8" y="48"/>
                    <a:pt x="3" y="37"/>
                    <a:pt x="2" y="31"/>
                  </a:cubicBezTo>
                  <a:cubicBezTo>
                    <a:pt x="0" y="14"/>
                    <a:pt x="7" y="3"/>
                    <a:pt x="20" y="0"/>
                  </a:cubicBezTo>
                  <a:close/>
                  <a:moveTo>
                    <a:pt x="14" y="7"/>
                  </a:moveTo>
                  <a:cubicBezTo>
                    <a:pt x="14" y="7"/>
                    <a:pt x="14" y="7"/>
                    <a:pt x="14" y="8"/>
                  </a:cubicBezTo>
                  <a:cubicBezTo>
                    <a:pt x="12" y="13"/>
                    <a:pt x="9" y="19"/>
                    <a:pt x="9" y="25"/>
                  </a:cubicBezTo>
                  <a:cubicBezTo>
                    <a:pt x="11" y="19"/>
                    <a:pt x="14" y="12"/>
                    <a:pt x="16" y="7"/>
                  </a:cubicBezTo>
                  <a:cubicBezTo>
                    <a:pt x="16" y="6"/>
                    <a:pt x="18" y="5"/>
                    <a:pt x="17" y="4"/>
                  </a:cubicBezTo>
                  <a:cubicBezTo>
                    <a:pt x="16" y="5"/>
                    <a:pt x="14" y="5"/>
                    <a:pt x="14" y="7"/>
                  </a:cubicBezTo>
                  <a:close/>
                  <a:moveTo>
                    <a:pt x="13" y="31"/>
                  </a:moveTo>
                  <a:cubicBezTo>
                    <a:pt x="13" y="30"/>
                    <a:pt x="14" y="28"/>
                    <a:pt x="15" y="27"/>
                  </a:cubicBezTo>
                  <a:cubicBezTo>
                    <a:pt x="15" y="27"/>
                    <a:pt x="15" y="28"/>
                    <a:pt x="15" y="28"/>
                  </a:cubicBezTo>
                  <a:cubicBezTo>
                    <a:pt x="17" y="23"/>
                    <a:pt x="18" y="17"/>
                    <a:pt x="21" y="13"/>
                  </a:cubicBezTo>
                  <a:cubicBezTo>
                    <a:pt x="20" y="12"/>
                    <a:pt x="20" y="12"/>
                    <a:pt x="20" y="11"/>
                  </a:cubicBezTo>
                  <a:cubicBezTo>
                    <a:pt x="21" y="9"/>
                    <a:pt x="24" y="7"/>
                    <a:pt x="24" y="5"/>
                  </a:cubicBezTo>
                  <a:cubicBezTo>
                    <a:pt x="17" y="10"/>
                    <a:pt x="16" y="23"/>
                    <a:pt x="13" y="31"/>
                  </a:cubicBezTo>
                  <a:close/>
                  <a:moveTo>
                    <a:pt x="11" y="25"/>
                  </a:moveTo>
                  <a:cubicBezTo>
                    <a:pt x="13" y="19"/>
                    <a:pt x="16" y="15"/>
                    <a:pt x="18" y="10"/>
                  </a:cubicBezTo>
                  <a:cubicBezTo>
                    <a:pt x="17" y="10"/>
                    <a:pt x="18" y="9"/>
                    <a:pt x="17" y="9"/>
                  </a:cubicBezTo>
                  <a:cubicBezTo>
                    <a:pt x="15" y="14"/>
                    <a:pt x="12" y="19"/>
                    <a:pt x="11" y="25"/>
                  </a:cubicBezTo>
                  <a:close/>
                  <a:moveTo>
                    <a:pt x="20" y="34"/>
                  </a:moveTo>
                  <a:cubicBezTo>
                    <a:pt x="20" y="34"/>
                    <a:pt x="21" y="34"/>
                    <a:pt x="21" y="34"/>
                  </a:cubicBezTo>
                  <a:cubicBezTo>
                    <a:pt x="22" y="30"/>
                    <a:pt x="23" y="26"/>
                    <a:pt x="25" y="22"/>
                  </a:cubicBezTo>
                  <a:cubicBezTo>
                    <a:pt x="24" y="18"/>
                    <a:pt x="28" y="15"/>
                    <a:pt x="29" y="12"/>
                  </a:cubicBezTo>
                  <a:cubicBezTo>
                    <a:pt x="24" y="18"/>
                    <a:pt x="23" y="27"/>
                    <a:pt x="20" y="34"/>
                  </a:cubicBezTo>
                  <a:close/>
                  <a:moveTo>
                    <a:pt x="6" y="18"/>
                  </a:moveTo>
                  <a:cubicBezTo>
                    <a:pt x="6" y="17"/>
                    <a:pt x="7" y="15"/>
                    <a:pt x="6" y="15"/>
                  </a:cubicBezTo>
                  <a:cubicBezTo>
                    <a:pt x="4" y="20"/>
                    <a:pt x="5" y="30"/>
                    <a:pt x="7" y="35"/>
                  </a:cubicBezTo>
                  <a:cubicBezTo>
                    <a:pt x="5" y="30"/>
                    <a:pt x="5" y="23"/>
                    <a:pt x="6" y="18"/>
                  </a:cubicBezTo>
                  <a:close/>
                  <a:moveTo>
                    <a:pt x="27" y="21"/>
                  </a:moveTo>
                  <a:cubicBezTo>
                    <a:pt x="28" y="21"/>
                    <a:pt x="29" y="18"/>
                    <a:pt x="29" y="18"/>
                  </a:cubicBezTo>
                  <a:cubicBezTo>
                    <a:pt x="28" y="19"/>
                    <a:pt x="27" y="21"/>
                    <a:pt x="27" y="21"/>
                  </a:cubicBezTo>
                  <a:close/>
                  <a:moveTo>
                    <a:pt x="14" y="44"/>
                  </a:moveTo>
                  <a:cubicBezTo>
                    <a:pt x="14" y="45"/>
                    <a:pt x="15" y="43"/>
                    <a:pt x="14" y="43"/>
                  </a:cubicBezTo>
                  <a:cubicBezTo>
                    <a:pt x="17" y="37"/>
                    <a:pt x="19" y="31"/>
                    <a:pt x="21" y="25"/>
                  </a:cubicBezTo>
                  <a:cubicBezTo>
                    <a:pt x="22" y="23"/>
                    <a:pt x="24" y="20"/>
                    <a:pt x="22" y="18"/>
                  </a:cubicBezTo>
                  <a:cubicBezTo>
                    <a:pt x="20" y="27"/>
                    <a:pt x="17" y="35"/>
                    <a:pt x="14" y="44"/>
                  </a:cubicBezTo>
                  <a:close/>
                  <a:moveTo>
                    <a:pt x="31" y="20"/>
                  </a:moveTo>
                  <a:cubicBezTo>
                    <a:pt x="31" y="19"/>
                    <a:pt x="31" y="19"/>
                    <a:pt x="31" y="20"/>
                  </a:cubicBezTo>
                  <a:cubicBezTo>
                    <a:pt x="27" y="27"/>
                    <a:pt x="24" y="37"/>
                    <a:pt x="21" y="44"/>
                  </a:cubicBezTo>
                  <a:cubicBezTo>
                    <a:pt x="20" y="47"/>
                    <a:pt x="18" y="50"/>
                    <a:pt x="18" y="53"/>
                  </a:cubicBezTo>
                  <a:cubicBezTo>
                    <a:pt x="22" y="41"/>
                    <a:pt x="28" y="32"/>
                    <a:pt x="31" y="20"/>
                  </a:cubicBezTo>
                  <a:close/>
                  <a:moveTo>
                    <a:pt x="32" y="26"/>
                  </a:moveTo>
                  <a:cubicBezTo>
                    <a:pt x="31" y="28"/>
                    <a:pt x="32" y="25"/>
                    <a:pt x="33" y="25"/>
                  </a:cubicBezTo>
                  <a:cubicBezTo>
                    <a:pt x="33" y="23"/>
                    <a:pt x="34" y="22"/>
                    <a:pt x="34" y="20"/>
                  </a:cubicBezTo>
                  <a:cubicBezTo>
                    <a:pt x="33" y="22"/>
                    <a:pt x="32" y="24"/>
                    <a:pt x="32" y="26"/>
                  </a:cubicBezTo>
                  <a:close/>
                  <a:moveTo>
                    <a:pt x="25" y="29"/>
                  </a:moveTo>
                  <a:cubicBezTo>
                    <a:pt x="25" y="27"/>
                    <a:pt x="27" y="26"/>
                    <a:pt x="26" y="24"/>
                  </a:cubicBezTo>
                  <a:cubicBezTo>
                    <a:pt x="26" y="26"/>
                    <a:pt x="24" y="28"/>
                    <a:pt x="25" y="29"/>
                  </a:cubicBezTo>
                  <a:close/>
                  <a:moveTo>
                    <a:pt x="35" y="27"/>
                  </a:moveTo>
                  <a:cubicBezTo>
                    <a:pt x="35" y="27"/>
                    <a:pt x="36" y="25"/>
                    <a:pt x="35" y="25"/>
                  </a:cubicBezTo>
                  <a:cubicBezTo>
                    <a:pt x="35" y="26"/>
                    <a:pt x="34" y="26"/>
                    <a:pt x="35" y="27"/>
                  </a:cubicBezTo>
                  <a:close/>
                  <a:moveTo>
                    <a:pt x="37" y="34"/>
                  </a:moveTo>
                  <a:cubicBezTo>
                    <a:pt x="37" y="33"/>
                    <a:pt x="38" y="30"/>
                    <a:pt x="37" y="30"/>
                  </a:cubicBezTo>
                  <a:cubicBezTo>
                    <a:pt x="37" y="31"/>
                    <a:pt x="36" y="33"/>
                    <a:pt x="37" y="34"/>
                  </a:cubicBezTo>
                  <a:close/>
                  <a:moveTo>
                    <a:pt x="14" y="34"/>
                  </a:moveTo>
                  <a:cubicBezTo>
                    <a:pt x="14" y="36"/>
                    <a:pt x="13" y="37"/>
                    <a:pt x="13" y="39"/>
                  </a:cubicBezTo>
                  <a:cubicBezTo>
                    <a:pt x="13" y="37"/>
                    <a:pt x="15" y="35"/>
                    <a:pt x="14" y="34"/>
                  </a:cubicBezTo>
                  <a:close/>
                  <a:moveTo>
                    <a:pt x="26" y="50"/>
                  </a:moveTo>
                  <a:cubicBezTo>
                    <a:pt x="29" y="46"/>
                    <a:pt x="31" y="39"/>
                    <a:pt x="33" y="34"/>
                  </a:cubicBezTo>
                  <a:cubicBezTo>
                    <a:pt x="31" y="39"/>
                    <a:pt x="28" y="45"/>
                    <a:pt x="26" y="50"/>
                  </a:cubicBezTo>
                  <a:close/>
                  <a:moveTo>
                    <a:pt x="26" y="40"/>
                  </a:moveTo>
                  <a:cubicBezTo>
                    <a:pt x="26" y="39"/>
                    <a:pt x="28" y="36"/>
                    <a:pt x="27" y="36"/>
                  </a:cubicBezTo>
                  <a:cubicBezTo>
                    <a:pt x="25" y="40"/>
                    <a:pt x="23" y="46"/>
                    <a:pt x="21" y="50"/>
                  </a:cubicBezTo>
                  <a:cubicBezTo>
                    <a:pt x="21" y="52"/>
                    <a:pt x="19" y="54"/>
                    <a:pt x="21" y="55"/>
                  </a:cubicBezTo>
                  <a:cubicBezTo>
                    <a:pt x="22" y="50"/>
                    <a:pt x="24" y="44"/>
                    <a:pt x="26" y="40"/>
                  </a:cubicBezTo>
                  <a:close/>
                  <a:moveTo>
                    <a:pt x="33" y="41"/>
                  </a:moveTo>
                  <a:cubicBezTo>
                    <a:pt x="34" y="40"/>
                    <a:pt x="36" y="38"/>
                    <a:pt x="35" y="38"/>
                  </a:cubicBezTo>
                  <a:cubicBezTo>
                    <a:pt x="35" y="39"/>
                    <a:pt x="33" y="40"/>
                    <a:pt x="33" y="41"/>
                  </a:cubicBezTo>
                  <a:close/>
                  <a:moveTo>
                    <a:pt x="11" y="41"/>
                  </a:moveTo>
                  <a:cubicBezTo>
                    <a:pt x="11" y="42"/>
                    <a:pt x="11" y="43"/>
                    <a:pt x="12" y="44"/>
                  </a:cubicBezTo>
                  <a:cubicBezTo>
                    <a:pt x="12" y="43"/>
                    <a:pt x="13" y="40"/>
                    <a:pt x="13" y="40"/>
                  </a:cubicBezTo>
                  <a:cubicBezTo>
                    <a:pt x="12" y="41"/>
                    <a:pt x="12" y="41"/>
                    <a:pt x="11" y="41"/>
                  </a:cubicBezTo>
                  <a:close/>
                  <a:moveTo>
                    <a:pt x="33" y="49"/>
                  </a:moveTo>
                  <a:cubicBezTo>
                    <a:pt x="34" y="48"/>
                    <a:pt x="36" y="45"/>
                    <a:pt x="36" y="43"/>
                  </a:cubicBezTo>
                  <a:cubicBezTo>
                    <a:pt x="35" y="45"/>
                    <a:pt x="34" y="47"/>
                    <a:pt x="33" y="49"/>
                  </a:cubicBezTo>
                  <a:close/>
                  <a:moveTo>
                    <a:pt x="36" y="53"/>
                  </a:moveTo>
                  <a:cubicBezTo>
                    <a:pt x="37" y="50"/>
                    <a:pt x="39" y="47"/>
                    <a:pt x="38" y="44"/>
                  </a:cubicBezTo>
                  <a:cubicBezTo>
                    <a:pt x="38" y="47"/>
                    <a:pt x="35" y="50"/>
                    <a:pt x="36" y="53"/>
                  </a:cubicBezTo>
                  <a:close/>
                  <a:moveTo>
                    <a:pt x="13" y="46"/>
                  </a:moveTo>
                  <a:cubicBezTo>
                    <a:pt x="13" y="46"/>
                    <a:pt x="13" y="47"/>
                    <a:pt x="13" y="47"/>
                  </a:cubicBezTo>
                  <a:cubicBezTo>
                    <a:pt x="13" y="47"/>
                    <a:pt x="14" y="46"/>
                    <a:pt x="14" y="45"/>
                  </a:cubicBezTo>
                  <a:cubicBezTo>
                    <a:pt x="13" y="45"/>
                    <a:pt x="13" y="46"/>
                    <a:pt x="1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9"/>
            <p:cNvSpPr>
              <a:spLocks noEditPoints="1"/>
            </p:cNvSpPr>
            <p:nvPr/>
          </p:nvSpPr>
          <p:spPr bwMode="auto">
            <a:xfrm>
              <a:off x="229" y="1695"/>
              <a:ext cx="1746" cy="1092"/>
            </a:xfrm>
            <a:custGeom>
              <a:avLst/>
              <a:gdLst>
                <a:gd name="T0" fmla="*/ 207 w 211"/>
                <a:gd name="T1" fmla="*/ 51 h 132"/>
                <a:gd name="T2" fmla="*/ 99 w 211"/>
                <a:gd name="T3" fmla="*/ 99 h 132"/>
                <a:gd name="T4" fmla="*/ 8 w 211"/>
                <a:gd name="T5" fmla="*/ 120 h 132"/>
                <a:gd name="T6" fmla="*/ 19 w 211"/>
                <a:gd name="T7" fmla="*/ 64 h 132"/>
                <a:gd name="T8" fmla="*/ 86 w 211"/>
                <a:gd name="T9" fmla="*/ 47 h 132"/>
                <a:gd name="T10" fmla="*/ 85 w 211"/>
                <a:gd name="T11" fmla="*/ 51 h 132"/>
                <a:gd name="T12" fmla="*/ 125 w 211"/>
                <a:gd name="T13" fmla="*/ 53 h 132"/>
                <a:gd name="T14" fmla="*/ 159 w 211"/>
                <a:gd name="T15" fmla="*/ 71 h 132"/>
                <a:gd name="T16" fmla="*/ 149 w 211"/>
                <a:gd name="T17" fmla="*/ 91 h 132"/>
                <a:gd name="T18" fmla="*/ 98 w 211"/>
                <a:gd name="T19" fmla="*/ 96 h 132"/>
                <a:gd name="T20" fmla="*/ 95 w 211"/>
                <a:gd name="T21" fmla="*/ 41 h 132"/>
                <a:gd name="T22" fmla="*/ 44 w 211"/>
                <a:gd name="T23" fmla="*/ 63 h 132"/>
                <a:gd name="T24" fmla="*/ 49 w 211"/>
                <a:gd name="T25" fmla="*/ 4 h 132"/>
                <a:gd name="T26" fmla="*/ 33 w 211"/>
                <a:gd name="T27" fmla="*/ 10 h 132"/>
                <a:gd name="T28" fmla="*/ 32 w 211"/>
                <a:gd name="T29" fmla="*/ 9 h 132"/>
                <a:gd name="T30" fmla="*/ 39 w 211"/>
                <a:gd name="T31" fmla="*/ 15 h 132"/>
                <a:gd name="T32" fmla="*/ 30 w 211"/>
                <a:gd name="T33" fmla="*/ 27 h 132"/>
                <a:gd name="T34" fmla="*/ 39 w 211"/>
                <a:gd name="T35" fmla="*/ 36 h 132"/>
                <a:gd name="T36" fmla="*/ 39 w 211"/>
                <a:gd name="T37" fmla="*/ 36 h 132"/>
                <a:gd name="T38" fmla="*/ 25 w 211"/>
                <a:gd name="T39" fmla="*/ 20 h 132"/>
                <a:gd name="T40" fmla="*/ 32 w 211"/>
                <a:gd name="T41" fmla="*/ 46 h 132"/>
                <a:gd name="T42" fmla="*/ 32 w 211"/>
                <a:gd name="T43" fmla="*/ 46 h 132"/>
                <a:gd name="T44" fmla="*/ 37 w 211"/>
                <a:gd name="T45" fmla="*/ 55 h 132"/>
                <a:gd name="T46" fmla="*/ 53 w 211"/>
                <a:gd name="T47" fmla="*/ 22 h 132"/>
                <a:gd name="T48" fmla="*/ 43 w 211"/>
                <a:gd name="T49" fmla="*/ 32 h 132"/>
                <a:gd name="T50" fmla="*/ 55 w 211"/>
                <a:gd name="T51" fmla="*/ 36 h 132"/>
                <a:gd name="T52" fmla="*/ 32 w 211"/>
                <a:gd name="T53" fmla="*/ 41 h 132"/>
                <a:gd name="T54" fmla="*/ 44 w 211"/>
                <a:gd name="T55" fmla="*/ 52 h 132"/>
                <a:gd name="T56" fmla="*/ 39 w 211"/>
                <a:gd name="T57" fmla="*/ 57 h 132"/>
                <a:gd name="T58" fmla="*/ 52 w 211"/>
                <a:gd name="T59" fmla="*/ 43 h 132"/>
                <a:gd name="T60" fmla="*/ 30 w 211"/>
                <a:gd name="T61" fmla="*/ 43 h 132"/>
                <a:gd name="T62" fmla="*/ 54 w 211"/>
                <a:gd name="T63" fmla="*/ 55 h 132"/>
                <a:gd name="T64" fmla="*/ 32 w 211"/>
                <a:gd name="T65" fmla="*/ 49 h 132"/>
                <a:gd name="T66" fmla="*/ 77 w 211"/>
                <a:gd name="T67" fmla="*/ 68 h 132"/>
                <a:gd name="T68" fmla="*/ 123 w 211"/>
                <a:gd name="T69" fmla="*/ 56 h 132"/>
                <a:gd name="T70" fmla="*/ 146 w 211"/>
                <a:gd name="T71" fmla="*/ 88 h 132"/>
                <a:gd name="T72" fmla="*/ 87 w 211"/>
                <a:gd name="T73" fmla="*/ 76 h 132"/>
                <a:gd name="T74" fmla="*/ 28 w 211"/>
                <a:gd name="T75" fmla="*/ 76 h 132"/>
                <a:gd name="T76" fmla="*/ 8 w 211"/>
                <a:gd name="T77" fmla="*/ 88 h 132"/>
                <a:gd name="T78" fmla="*/ 33 w 211"/>
                <a:gd name="T79" fmla="*/ 81 h 132"/>
                <a:gd name="T80" fmla="*/ 30 w 211"/>
                <a:gd name="T81" fmla="*/ 80 h 132"/>
                <a:gd name="T82" fmla="*/ 44 w 211"/>
                <a:gd name="T83" fmla="*/ 84 h 132"/>
                <a:gd name="T84" fmla="*/ 93 w 211"/>
                <a:gd name="T85" fmla="*/ 88 h 132"/>
                <a:gd name="T86" fmla="*/ 50 w 211"/>
                <a:gd name="T87" fmla="*/ 87 h 132"/>
                <a:gd name="T88" fmla="*/ 59 w 211"/>
                <a:gd name="T89" fmla="*/ 98 h 132"/>
                <a:gd name="T90" fmla="*/ 44 w 211"/>
                <a:gd name="T91" fmla="*/ 101 h 132"/>
                <a:gd name="T92" fmla="*/ 58 w 211"/>
                <a:gd name="T93" fmla="*/ 102 h 132"/>
                <a:gd name="T94" fmla="*/ 34 w 211"/>
                <a:gd name="T95" fmla="*/ 104 h 132"/>
                <a:gd name="T96" fmla="*/ 86 w 211"/>
                <a:gd name="T97" fmla="*/ 110 h 132"/>
                <a:gd name="T98" fmla="*/ 40 w 211"/>
                <a:gd name="T99" fmla="*/ 116 h 132"/>
                <a:gd name="T100" fmla="*/ 89 w 211"/>
                <a:gd name="T101" fmla="*/ 113 h 132"/>
                <a:gd name="T102" fmla="*/ 95 w 211"/>
                <a:gd name="T103" fmla="*/ 120 h 132"/>
                <a:gd name="T104" fmla="*/ 15 w 211"/>
                <a:gd name="T105" fmla="*/ 120 h 132"/>
                <a:gd name="T106" fmla="*/ 47 w 211"/>
                <a:gd name="T107" fmla="*/ 122 h 132"/>
                <a:gd name="T108" fmla="*/ 78 w 211"/>
                <a:gd name="T10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132">
                  <a:moveTo>
                    <a:pt x="61" y="35"/>
                  </a:moveTo>
                  <a:cubicBezTo>
                    <a:pt x="94" y="39"/>
                    <a:pt x="131" y="42"/>
                    <a:pt x="167" y="43"/>
                  </a:cubicBezTo>
                  <a:cubicBezTo>
                    <a:pt x="182" y="44"/>
                    <a:pt x="196" y="47"/>
                    <a:pt x="211" y="47"/>
                  </a:cubicBezTo>
                  <a:cubicBezTo>
                    <a:pt x="211" y="49"/>
                    <a:pt x="208" y="50"/>
                    <a:pt x="207" y="51"/>
                  </a:cubicBezTo>
                  <a:cubicBezTo>
                    <a:pt x="203" y="55"/>
                    <a:pt x="200" y="60"/>
                    <a:pt x="197" y="65"/>
                  </a:cubicBezTo>
                  <a:cubicBezTo>
                    <a:pt x="186" y="78"/>
                    <a:pt x="175" y="91"/>
                    <a:pt x="164" y="104"/>
                  </a:cubicBezTo>
                  <a:cubicBezTo>
                    <a:pt x="160" y="102"/>
                    <a:pt x="152" y="102"/>
                    <a:pt x="145" y="102"/>
                  </a:cubicBezTo>
                  <a:cubicBezTo>
                    <a:pt x="129" y="102"/>
                    <a:pt x="112" y="100"/>
                    <a:pt x="99" y="99"/>
                  </a:cubicBezTo>
                  <a:cubicBezTo>
                    <a:pt x="99" y="107"/>
                    <a:pt x="102" y="112"/>
                    <a:pt x="102" y="121"/>
                  </a:cubicBezTo>
                  <a:cubicBezTo>
                    <a:pt x="96" y="125"/>
                    <a:pt x="88" y="128"/>
                    <a:pt x="80" y="130"/>
                  </a:cubicBezTo>
                  <a:cubicBezTo>
                    <a:pt x="70" y="132"/>
                    <a:pt x="56" y="130"/>
                    <a:pt x="44" y="129"/>
                  </a:cubicBezTo>
                  <a:cubicBezTo>
                    <a:pt x="30" y="128"/>
                    <a:pt x="17" y="124"/>
                    <a:pt x="8" y="120"/>
                  </a:cubicBezTo>
                  <a:cubicBezTo>
                    <a:pt x="6" y="113"/>
                    <a:pt x="3" y="102"/>
                    <a:pt x="2" y="92"/>
                  </a:cubicBezTo>
                  <a:cubicBezTo>
                    <a:pt x="2" y="90"/>
                    <a:pt x="2" y="89"/>
                    <a:pt x="2" y="87"/>
                  </a:cubicBezTo>
                  <a:cubicBezTo>
                    <a:pt x="2" y="80"/>
                    <a:pt x="0" y="74"/>
                    <a:pt x="4" y="69"/>
                  </a:cubicBezTo>
                  <a:cubicBezTo>
                    <a:pt x="6" y="66"/>
                    <a:pt x="14" y="65"/>
                    <a:pt x="19" y="64"/>
                  </a:cubicBezTo>
                  <a:cubicBezTo>
                    <a:pt x="24" y="64"/>
                    <a:pt x="29" y="65"/>
                    <a:pt x="34" y="66"/>
                  </a:cubicBezTo>
                  <a:cubicBezTo>
                    <a:pt x="46" y="67"/>
                    <a:pt x="58" y="66"/>
                    <a:pt x="70" y="67"/>
                  </a:cubicBezTo>
                  <a:cubicBezTo>
                    <a:pt x="73" y="64"/>
                    <a:pt x="75" y="61"/>
                    <a:pt x="78" y="57"/>
                  </a:cubicBezTo>
                  <a:cubicBezTo>
                    <a:pt x="81" y="53"/>
                    <a:pt x="83" y="49"/>
                    <a:pt x="86" y="47"/>
                  </a:cubicBezTo>
                  <a:cubicBezTo>
                    <a:pt x="85" y="51"/>
                    <a:pt x="82" y="54"/>
                    <a:pt x="79" y="58"/>
                  </a:cubicBezTo>
                  <a:cubicBezTo>
                    <a:pt x="77" y="61"/>
                    <a:pt x="74" y="64"/>
                    <a:pt x="72" y="67"/>
                  </a:cubicBezTo>
                  <a:cubicBezTo>
                    <a:pt x="75" y="67"/>
                    <a:pt x="76" y="64"/>
                    <a:pt x="77" y="62"/>
                  </a:cubicBezTo>
                  <a:cubicBezTo>
                    <a:pt x="80" y="59"/>
                    <a:pt x="82" y="55"/>
                    <a:pt x="85" y="51"/>
                  </a:cubicBezTo>
                  <a:cubicBezTo>
                    <a:pt x="87" y="50"/>
                    <a:pt x="89" y="47"/>
                    <a:pt x="90" y="47"/>
                  </a:cubicBezTo>
                  <a:cubicBezTo>
                    <a:pt x="91" y="46"/>
                    <a:pt x="93" y="48"/>
                    <a:pt x="94" y="48"/>
                  </a:cubicBezTo>
                  <a:cubicBezTo>
                    <a:pt x="97" y="49"/>
                    <a:pt x="100" y="49"/>
                    <a:pt x="101" y="49"/>
                  </a:cubicBezTo>
                  <a:cubicBezTo>
                    <a:pt x="110" y="49"/>
                    <a:pt x="120" y="48"/>
                    <a:pt x="125" y="53"/>
                  </a:cubicBezTo>
                  <a:cubicBezTo>
                    <a:pt x="135" y="48"/>
                    <a:pt x="153" y="52"/>
                    <a:pt x="166" y="52"/>
                  </a:cubicBezTo>
                  <a:cubicBezTo>
                    <a:pt x="167" y="52"/>
                    <a:pt x="169" y="51"/>
                    <a:pt x="171" y="52"/>
                  </a:cubicBezTo>
                  <a:cubicBezTo>
                    <a:pt x="171" y="54"/>
                    <a:pt x="168" y="55"/>
                    <a:pt x="167" y="56"/>
                  </a:cubicBezTo>
                  <a:cubicBezTo>
                    <a:pt x="164" y="61"/>
                    <a:pt x="162" y="66"/>
                    <a:pt x="159" y="71"/>
                  </a:cubicBezTo>
                  <a:cubicBezTo>
                    <a:pt x="164" y="65"/>
                    <a:pt x="167" y="56"/>
                    <a:pt x="175" y="51"/>
                  </a:cubicBezTo>
                  <a:cubicBezTo>
                    <a:pt x="175" y="52"/>
                    <a:pt x="173" y="54"/>
                    <a:pt x="172" y="56"/>
                  </a:cubicBezTo>
                  <a:cubicBezTo>
                    <a:pt x="168" y="60"/>
                    <a:pt x="165" y="65"/>
                    <a:pt x="162" y="70"/>
                  </a:cubicBezTo>
                  <a:cubicBezTo>
                    <a:pt x="157" y="77"/>
                    <a:pt x="154" y="85"/>
                    <a:pt x="149" y="91"/>
                  </a:cubicBezTo>
                  <a:cubicBezTo>
                    <a:pt x="135" y="92"/>
                    <a:pt x="125" y="79"/>
                    <a:pt x="112" y="85"/>
                  </a:cubicBezTo>
                  <a:cubicBezTo>
                    <a:pt x="110" y="85"/>
                    <a:pt x="110" y="86"/>
                    <a:pt x="108" y="87"/>
                  </a:cubicBezTo>
                  <a:cubicBezTo>
                    <a:pt x="104" y="86"/>
                    <a:pt x="101" y="83"/>
                    <a:pt x="97" y="82"/>
                  </a:cubicBezTo>
                  <a:cubicBezTo>
                    <a:pt x="97" y="86"/>
                    <a:pt x="98" y="91"/>
                    <a:pt x="98" y="96"/>
                  </a:cubicBezTo>
                  <a:cubicBezTo>
                    <a:pt x="117" y="100"/>
                    <a:pt x="143" y="97"/>
                    <a:pt x="163" y="101"/>
                  </a:cubicBezTo>
                  <a:cubicBezTo>
                    <a:pt x="177" y="84"/>
                    <a:pt x="192" y="67"/>
                    <a:pt x="205" y="49"/>
                  </a:cubicBezTo>
                  <a:cubicBezTo>
                    <a:pt x="193" y="50"/>
                    <a:pt x="179" y="47"/>
                    <a:pt x="166" y="46"/>
                  </a:cubicBezTo>
                  <a:cubicBezTo>
                    <a:pt x="142" y="46"/>
                    <a:pt x="118" y="43"/>
                    <a:pt x="95" y="41"/>
                  </a:cubicBezTo>
                  <a:cubicBezTo>
                    <a:pt x="89" y="41"/>
                    <a:pt x="83" y="40"/>
                    <a:pt x="78" y="39"/>
                  </a:cubicBezTo>
                  <a:cubicBezTo>
                    <a:pt x="72" y="38"/>
                    <a:pt x="66" y="39"/>
                    <a:pt x="61" y="37"/>
                  </a:cubicBezTo>
                  <a:cubicBezTo>
                    <a:pt x="61" y="46"/>
                    <a:pt x="59" y="57"/>
                    <a:pt x="53" y="60"/>
                  </a:cubicBezTo>
                  <a:cubicBezTo>
                    <a:pt x="51" y="62"/>
                    <a:pt x="47" y="63"/>
                    <a:pt x="44" y="63"/>
                  </a:cubicBezTo>
                  <a:cubicBezTo>
                    <a:pt x="34" y="63"/>
                    <a:pt x="30" y="56"/>
                    <a:pt x="26" y="48"/>
                  </a:cubicBezTo>
                  <a:cubicBezTo>
                    <a:pt x="24" y="44"/>
                    <a:pt x="21" y="38"/>
                    <a:pt x="21" y="33"/>
                  </a:cubicBezTo>
                  <a:cubicBezTo>
                    <a:pt x="20" y="24"/>
                    <a:pt x="22" y="14"/>
                    <a:pt x="26" y="8"/>
                  </a:cubicBezTo>
                  <a:cubicBezTo>
                    <a:pt x="31" y="3"/>
                    <a:pt x="41" y="0"/>
                    <a:pt x="49" y="4"/>
                  </a:cubicBezTo>
                  <a:cubicBezTo>
                    <a:pt x="53" y="6"/>
                    <a:pt x="56" y="12"/>
                    <a:pt x="58" y="17"/>
                  </a:cubicBezTo>
                  <a:cubicBezTo>
                    <a:pt x="60" y="23"/>
                    <a:pt x="61" y="29"/>
                    <a:pt x="61" y="35"/>
                  </a:cubicBezTo>
                  <a:close/>
                  <a:moveTo>
                    <a:pt x="32" y="9"/>
                  </a:moveTo>
                  <a:cubicBezTo>
                    <a:pt x="33" y="9"/>
                    <a:pt x="33" y="9"/>
                    <a:pt x="33" y="10"/>
                  </a:cubicBezTo>
                  <a:cubicBezTo>
                    <a:pt x="30" y="15"/>
                    <a:pt x="28" y="21"/>
                    <a:pt x="27" y="27"/>
                  </a:cubicBezTo>
                  <a:cubicBezTo>
                    <a:pt x="29" y="21"/>
                    <a:pt x="32" y="14"/>
                    <a:pt x="34" y="9"/>
                  </a:cubicBezTo>
                  <a:cubicBezTo>
                    <a:pt x="35" y="8"/>
                    <a:pt x="36" y="7"/>
                    <a:pt x="36" y="6"/>
                  </a:cubicBezTo>
                  <a:cubicBezTo>
                    <a:pt x="35" y="7"/>
                    <a:pt x="33" y="7"/>
                    <a:pt x="32" y="9"/>
                  </a:cubicBezTo>
                  <a:close/>
                  <a:moveTo>
                    <a:pt x="31" y="33"/>
                  </a:moveTo>
                  <a:cubicBezTo>
                    <a:pt x="32" y="32"/>
                    <a:pt x="32" y="30"/>
                    <a:pt x="33" y="29"/>
                  </a:cubicBezTo>
                  <a:cubicBezTo>
                    <a:pt x="33" y="29"/>
                    <a:pt x="33" y="30"/>
                    <a:pt x="34" y="30"/>
                  </a:cubicBezTo>
                  <a:cubicBezTo>
                    <a:pt x="35" y="25"/>
                    <a:pt x="37" y="19"/>
                    <a:pt x="39" y="15"/>
                  </a:cubicBezTo>
                  <a:cubicBezTo>
                    <a:pt x="39" y="14"/>
                    <a:pt x="38" y="14"/>
                    <a:pt x="38" y="13"/>
                  </a:cubicBezTo>
                  <a:cubicBezTo>
                    <a:pt x="40" y="11"/>
                    <a:pt x="42" y="9"/>
                    <a:pt x="43" y="7"/>
                  </a:cubicBezTo>
                  <a:cubicBezTo>
                    <a:pt x="36" y="12"/>
                    <a:pt x="34" y="25"/>
                    <a:pt x="31" y="33"/>
                  </a:cubicBezTo>
                  <a:close/>
                  <a:moveTo>
                    <a:pt x="30" y="27"/>
                  </a:moveTo>
                  <a:cubicBezTo>
                    <a:pt x="32" y="22"/>
                    <a:pt x="34" y="17"/>
                    <a:pt x="36" y="12"/>
                  </a:cubicBezTo>
                  <a:cubicBezTo>
                    <a:pt x="36" y="12"/>
                    <a:pt x="36" y="11"/>
                    <a:pt x="36" y="11"/>
                  </a:cubicBezTo>
                  <a:cubicBezTo>
                    <a:pt x="34" y="16"/>
                    <a:pt x="31" y="21"/>
                    <a:pt x="30" y="27"/>
                  </a:cubicBezTo>
                  <a:close/>
                  <a:moveTo>
                    <a:pt x="39" y="36"/>
                  </a:moveTo>
                  <a:cubicBezTo>
                    <a:pt x="39" y="36"/>
                    <a:pt x="39" y="36"/>
                    <a:pt x="39" y="36"/>
                  </a:cubicBezTo>
                  <a:cubicBezTo>
                    <a:pt x="41" y="32"/>
                    <a:pt x="42" y="28"/>
                    <a:pt x="44" y="24"/>
                  </a:cubicBezTo>
                  <a:cubicBezTo>
                    <a:pt x="43" y="20"/>
                    <a:pt x="47" y="17"/>
                    <a:pt x="48" y="14"/>
                  </a:cubicBezTo>
                  <a:cubicBezTo>
                    <a:pt x="43" y="20"/>
                    <a:pt x="42" y="29"/>
                    <a:pt x="39" y="36"/>
                  </a:cubicBezTo>
                  <a:close/>
                  <a:moveTo>
                    <a:pt x="25" y="20"/>
                  </a:moveTo>
                  <a:cubicBezTo>
                    <a:pt x="25" y="19"/>
                    <a:pt x="26" y="17"/>
                    <a:pt x="25" y="17"/>
                  </a:cubicBezTo>
                  <a:cubicBezTo>
                    <a:pt x="23" y="23"/>
                    <a:pt x="23" y="32"/>
                    <a:pt x="25" y="37"/>
                  </a:cubicBezTo>
                  <a:cubicBezTo>
                    <a:pt x="24" y="33"/>
                    <a:pt x="24" y="25"/>
                    <a:pt x="25" y="20"/>
                  </a:cubicBezTo>
                  <a:close/>
                  <a:moveTo>
                    <a:pt x="46" y="24"/>
                  </a:moveTo>
                  <a:cubicBezTo>
                    <a:pt x="46" y="23"/>
                    <a:pt x="48" y="20"/>
                    <a:pt x="47" y="20"/>
                  </a:cubicBezTo>
                  <a:cubicBezTo>
                    <a:pt x="47" y="21"/>
                    <a:pt x="46" y="23"/>
                    <a:pt x="46" y="24"/>
                  </a:cubicBezTo>
                  <a:close/>
                  <a:moveTo>
                    <a:pt x="32" y="46"/>
                  </a:moveTo>
                  <a:cubicBezTo>
                    <a:pt x="33" y="47"/>
                    <a:pt x="33" y="45"/>
                    <a:pt x="33" y="45"/>
                  </a:cubicBezTo>
                  <a:cubicBezTo>
                    <a:pt x="36" y="39"/>
                    <a:pt x="38" y="33"/>
                    <a:pt x="40" y="27"/>
                  </a:cubicBezTo>
                  <a:cubicBezTo>
                    <a:pt x="41" y="25"/>
                    <a:pt x="42" y="22"/>
                    <a:pt x="41" y="20"/>
                  </a:cubicBezTo>
                  <a:cubicBezTo>
                    <a:pt x="38" y="29"/>
                    <a:pt x="35" y="37"/>
                    <a:pt x="32" y="46"/>
                  </a:cubicBezTo>
                  <a:close/>
                  <a:moveTo>
                    <a:pt x="50" y="22"/>
                  </a:moveTo>
                  <a:cubicBezTo>
                    <a:pt x="50" y="21"/>
                    <a:pt x="50" y="21"/>
                    <a:pt x="50" y="22"/>
                  </a:cubicBezTo>
                  <a:cubicBezTo>
                    <a:pt x="45" y="29"/>
                    <a:pt x="43" y="39"/>
                    <a:pt x="39" y="46"/>
                  </a:cubicBezTo>
                  <a:cubicBezTo>
                    <a:pt x="38" y="49"/>
                    <a:pt x="36" y="52"/>
                    <a:pt x="37" y="55"/>
                  </a:cubicBezTo>
                  <a:cubicBezTo>
                    <a:pt x="40" y="43"/>
                    <a:pt x="47" y="34"/>
                    <a:pt x="50" y="22"/>
                  </a:cubicBezTo>
                  <a:close/>
                  <a:moveTo>
                    <a:pt x="50" y="28"/>
                  </a:moveTo>
                  <a:cubicBezTo>
                    <a:pt x="50" y="30"/>
                    <a:pt x="51" y="28"/>
                    <a:pt x="51" y="27"/>
                  </a:cubicBezTo>
                  <a:cubicBezTo>
                    <a:pt x="52" y="25"/>
                    <a:pt x="53" y="24"/>
                    <a:pt x="53" y="22"/>
                  </a:cubicBezTo>
                  <a:cubicBezTo>
                    <a:pt x="51" y="24"/>
                    <a:pt x="51" y="27"/>
                    <a:pt x="50" y="28"/>
                  </a:cubicBezTo>
                  <a:close/>
                  <a:moveTo>
                    <a:pt x="43" y="32"/>
                  </a:moveTo>
                  <a:cubicBezTo>
                    <a:pt x="43" y="30"/>
                    <a:pt x="45" y="28"/>
                    <a:pt x="45" y="26"/>
                  </a:cubicBezTo>
                  <a:cubicBezTo>
                    <a:pt x="44" y="28"/>
                    <a:pt x="43" y="30"/>
                    <a:pt x="43" y="32"/>
                  </a:cubicBezTo>
                  <a:close/>
                  <a:moveTo>
                    <a:pt x="53" y="29"/>
                  </a:moveTo>
                  <a:cubicBezTo>
                    <a:pt x="54" y="29"/>
                    <a:pt x="54" y="27"/>
                    <a:pt x="54" y="27"/>
                  </a:cubicBezTo>
                  <a:cubicBezTo>
                    <a:pt x="54" y="28"/>
                    <a:pt x="53" y="28"/>
                    <a:pt x="53" y="29"/>
                  </a:cubicBezTo>
                  <a:close/>
                  <a:moveTo>
                    <a:pt x="55" y="36"/>
                  </a:moveTo>
                  <a:cubicBezTo>
                    <a:pt x="56" y="35"/>
                    <a:pt x="56" y="32"/>
                    <a:pt x="55" y="32"/>
                  </a:cubicBezTo>
                  <a:cubicBezTo>
                    <a:pt x="55" y="33"/>
                    <a:pt x="54" y="35"/>
                    <a:pt x="55" y="36"/>
                  </a:cubicBezTo>
                  <a:close/>
                  <a:moveTo>
                    <a:pt x="33" y="36"/>
                  </a:moveTo>
                  <a:cubicBezTo>
                    <a:pt x="33" y="38"/>
                    <a:pt x="31" y="39"/>
                    <a:pt x="32" y="41"/>
                  </a:cubicBezTo>
                  <a:cubicBezTo>
                    <a:pt x="32" y="39"/>
                    <a:pt x="33" y="37"/>
                    <a:pt x="33" y="36"/>
                  </a:cubicBezTo>
                  <a:close/>
                  <a:moveTo>
                    <a:pt x="44" y="52"/>
                  </a:moveTo>
                  <a:cubicBezTo>
                    <a:pt x="48" y="48"/>
                    <a:pt x="50" y="41"/>
                    <a:pt x="52" y="36"/>
                  </a:cubicBezTo>
                  <a:cubicBezTo>
                    <a:pt x="49" y="41"/>
                    <a:pt x="47" y="47"/>
                    <a:pt x="44" y="52"/>
                  </a:cubicBezTo>
                  <a:close/>
                  <a:moveTo>
                    <a:pt x="44" y="42"/>
                  </a:moveTo>
                  <a:cubicBezTo>
                    <a:pt x="45" y="41"/>
                    <a:pt x="47" y="38"/>
                    <a:pt x="46" y="38"/>
                  </a:cubicBezTo>
                  <a:cubicBezTo>
                    <a:pt x="44" y="43"/>
                    <a:pt x="41" y="48"/>
                    <a:pt x="40" y="52"/>
                  </a:cubicBezTo>
                  <a:cubicBezTo>
                    <a:pt x="39" y="54"/>
                    <a:pt x="38" y="56"/>
                    <a:pt x="39" y="57"/>
                  </a:cubicBezTo>
                  <a:cubicBezTo>
                    <a:pt x="40" y="52"/>
                    <a:pt x="42" y="46"/>
                    <a:pt x="44" y="42"/>
                  </a:cubicBezTo>
                  <a:close/>
                  <a:moveTo>
                    <a:pt x="52" y="43"/>
                  </a:moveTo>
                  <a:cubicBezTo>
                    <a:pt x="53" y="42"/>
                    <a:pt x="54" y="40"/>
                    <a:pt x="54" y="40"/>
                  </a:cubicBezTo>
                  <a:cubicBezTo>
                    <a:pt x="54" y="41"/>
                    <a:pt x="52" y="42"/>
                    <a:pt x="52" y="43"/>
                  </a:cubicBezTo>
                  <a:close/>
                  <a:moveTo>
                    <a:pt x="30" y="43"/>
                  </a:moveTo>
                  <a:cubicBezTo>
                    <a:pt x="30" y="44"/>
                    <a:pt x="30" y="45"/>
                    <a:pt x="31" y="46"/>
                  </a:cubicBezTo>
                  <a:cubicBezTo>
                    <a:pt x="30" y="45"/>
                    <a:pt x="32" y="42"/>
                    <a:pt x="31" y="42"/>
                  </a:cubicBezTo>
                  <a:cubicBezTo>
                    <a:pt x="31" y="43"/>
                    <a:pt x="30" y="43"/>
                    <a:pt x="30" y="43"/>
                  </a:cubicBezTo>
                  <a:close/>
                  <a:moveTo>
                    <a:pt x="52" y="51"/>
                  </a:moveTo>
                  <a:cubicBezTo>
                    <a:pt x="53" y="50"/>
                    <a:pt x="54" y="47"/>
                    <a:pt x="54" y="45"/>
                  </a:cubicBezTo>
                  <a:cubicBezTo>
                    <a:pt x="53" y="47"/>
                    <a:pt x="52" y="49"/>
                    <a:pt x="52" y="51"/>
                  </a:cubicBezTo>
                  <a:close/>
                  <a:moveTo>
                    <a:pt x="54" y="55"/>
                  </a:moveTo>
                  <a:cubicBezTo>
                    <a:pt x="56" y="52"/>
                    <a:pt x="57" y="49"/>
                    <a:pt x="57" y="46"/>
                  </a:cubicBezTo>
                  <a:cubicBezTo>
                    <a:pt x="56" y="49"/>
                    <a:pt x="53" y="52"/>
                    <a:pt x="54" y="55"/>
                  </a:cubicBezTo>
                  <a:close/>
                  <a:moveTo>
                    <a:pt x="31" y="48"/>
                  </a:moveTo>
                  <a:cubicBezTo>
                    <a:pt x="31" y="48"/>
                    <a:pt x="31" y="49"/>
                    <a:pt x="32" y="49"/>
                  </a:cubicBezTo>
                  <a:cubicBezTo>
                    <a:pt x="32" y="49"/>
                    <a:pt x="32" y="48"/>
                    <a:pt x="32" y="47"/>
                  </a:cubicBezTo>
                  <a:cubicBezTo>
                    <a:pt x="32" y="47"/>
                    <a:pt x="32" y="48"/>
                    <a:pt x="31" y="48"/>
                  </a:cubicBezTo>
                  <a:close/>
                  <a:moveTo>
                    <a:pt x="91" y="49"/>
                  </a:moveTo>
                  <a:cubicBezTo>
                    <a:pt x="86" y="55"/>
                    <a:pt x="81" y="61"/>
                    <a:pt x="77" y="68"/>
                  </a:cubicBezTo>
                  <a:cubicBezTo>
                    <a:pt x="82" y="68"/>
                    <a:pt x="87" y="68"/>
                    <a:pt x="91" y="70"/>
                  </a:cubicBezTo>
                  <a:cubicBezTo>
                    <a:pt x="94" y="72"/>
                    <a:pt x="95" y="76"/>
                    <a:pt x="97" y="79"/>
                  </a:cubicBezTo>
                  <a:cubicBezTo>
                    <a:pt x="101" y="80"/>
                    <a:pt x="104" y="82"/>
                    <a:pt x="107" y="84"/>
                  </a:cubicBezTo>
                  <a:cubicBezTo>
                    <a:pt x="112" y="74"/>
                    <a:pt x="117" y="64"/>
                    <a:pt x="123" y="56"/>
                  </a:cubicBezTo>
                  <a:cubicBezTo>
                    <a:pt x="117" y="48"/>
                    <a:pt x="100" y="52"/>
                    <a:pt x="91" y="49"/>
                  </a:cubicBezTo>
                  <a:close/>
                  <a:moveTo>
                    <a:pt x="125" y="56"/>
                  </a:moveTo>
                  <a:cubicBezTo>
                    <a:pt x="121" y="65"/>
                    <a:pt x="115" y="73"/>
                    <a:pt x="112" y="82"/>
                  </a:cubicBezTo>
                  <a:cubicBezTo>
                    <a:pt x="126" y="78"/>
                    <a:pt x="134" y="87"/>
                    <a:pt x="146" y="88"/>
                  </a:cubicBezTo>
                  <a:cubicBezTo>
                    <a:pt x="152" y="78"/>
                    <a:pt x="157" y="66"/>
                    <a:pt x="163" y="57"/>
                  </a:cubicBezTo>
                  <a:cubicBezTo>
                    <a:pt x="164" y="56"/>
                    <a:pt x="165" y="56"/>
                    <a:pt x="164" y="55"/>
                  </a:cubicBezTo>
                  <a:cubicBezTo>
                    <a:pt x="150" y="55"/>
                    <a:pt x="136" y="50"/>
                    <a:pt x="125" y="56"/>
                  </a:cubicBezTo>
                  <a:close/>
                  <a:moveTo>
                    <a:pt x="87" y="76"/>
                  </a:moveTo>
                  <a:cubicBezTo>
                    <a:pt x="88" y="76"/>
                    <a:pt x="88" y="76"/>
                    <a:pt x="89" y="76"/>
                  </a:cubicBezTo>
                  <a:cubicBezTo>
                    <a:pt x="89" y="75"/>
                    <a:pt x="87" y="76"/>
                    <a:pt x="87" y="76"/>
                  </a:cubicBezTo>
                  <a:close/>
                  <a:moveTo>
                    <a:pt x="31" y="77"/>
                  </a:moveTo>
                  <a:cubicBezTo>
                    <a:pt x="30" y="77"/>
                    <a:pt x="29" y="77"/>
                    <a:pt x="28" y="76"/>
                  </a:cubicBezTo>
                  <a:cubicBezTo>
                    <a:pt x="28" y="78"/>
                    <a:pt x="30" y="77"/>
                    <a:pt x="31" y="77"/>
                  </a:cubicBezTo>
                  <a:close/>
                  <a:moveTo>
                    <a:pt x="8" y="88"/>
                  </a:moveTo>
                  <a:cubicBezTo>
                    <a:pt x="12" y="85"/>
                    <a:pt x="17" y="81"/>
                    <a:pt x="20" y="77"/>
                  </a:cubicBezTo>
                  <a:cubicBezTo>
                    <a:pt x="16" y="81"/>
                    <a:pt x="10" y="84"/>
                    <a:pt x="8" y="88"/>
                  </a:cubicBezTo>
                  <a:close/>
                  <a:moveTo>
                    <a:pt x="79" y="79"/>
                  </a:moveTo>
                  <a:cubicBezTo>
                    <a:pt x="82" y="78"/>
                    <a:pt x="79" y="78"/>
                    <a:pt x="78" y="79"/>
                  </a:cubicBezTo>
                  <a:cubicBezTo>
                    <a:pt x="79" y="79"/>
                    <a:pt x="79" y="79"/>
                    <a:pt x="79" y="79"/>
                  </a:cubicBezTo>
                  <a:close/>
                  <a:moveTo>
                    <a:pt x="33" y="81"/>
                  </a:moveTo>
                  <a:cubicBezTo>
                    <a:pt x="36" y="81"/>
                    <a:pt x="41" y="80"/>
                    <a:pt x="44" y="80"/>
                  </a:cubicBezTo>
                  <a:cubicBezTo>
                    <a:pt x="40" y="80"/>
                    <a:pt x="36" y="80"/>
                    <a:pt x="33" y="81"/>
                  </a:cubicBezTo>
                  <a:close/>
                  <a:moveTo>
                    <a:pt x="28" y="81"/>
                  </a:moveTo>
                  <a:cubicBezTo>
                    <a:pt x="29" y="81"/>
                    <a:pt x="29" y="81"/>
                    <a:pt x="30" y="80"/>
                  </a:cubicBezTo>
                  <a:cubicBezTo>
                    <a:pt x="29" y="80"/>
                    <a:pt x="28" y="81"/>
                    <a:pt x="28" y="81"/>
                  </a:cubicBezTo>
                  <a:close/>
                  <a:moveTo>
                    <a:pt x="44" y="84"/>
                  </a:moveTo>
                  <a:cubicBezTo>
                    <a:pt x="47" y="84"/>
                    <a:pt x="49" y="83"/>
                    <a:pt x="52" y="82"/>
                  </a:cubicBezTo>
                  <a:cubicBezTo>
                    <a:pt x="49" y="83"/>
                    <a:pt x="46" y="83"/>
                    <a:pt x="44" y="84"/>
                  </a:cubicBezTo>
                  <a:close/>
                  <a:moveTo>
                    <a:pt x="13" y="96"/>
                  </a:moveTo>
                  <a:cubicBezTo>
                    <a:pt x="16" y="92"/>
                    <a:pt x="22" y="89"/>
                    <a:pt x="24" y="85"/>
                  </a:cubicBezTo>
                  <a:cubicBezTo>
                    <a:pt x="21" y="89"/>
                    <a:pt x="16" y="93"/>
                    <a:pt x="13" y="96"/>
                  </a:cubicBezTo>
                  <a:close/>
                  <a:moveTo>
                    <a:pt x="93" y="88"/>
                  </a:moveTo>
                  <a:cubicBezTo>
                    <a:pt x="92" y="88"/>
                    <a:pt x="93" y="86"/>
                    <a:pt x="92" y="86"/>
                  </a:cubicBezTo>
                  <a:cubicBezTo>
                    <a:pt x="92" y="87"/>
                    <a:pt x="92" y="89"/>
                    <a:pt x="93" y="88"/>
                  </a:cubicBezTo>
                  <a:close/>
                  <a:moveTo>
                    <a:pt x="42" y="88"/>
                  </a:moveTo>
                  <a:cubicBezTo>
                    <a:pt x="45" y="89"/>
                    <a:pt x="48" y="87"/>
                    <a:pt x="50" y="87"/>
                  </a:cubicBezTo>
                  <a:cubicBezTo>
                    <a:pt x="48" y="87"/>
                    <a:pt x="44" y="87"/>
                    <a:pt x="42" y="88"/>
                  </a:cubicBezTo>
                  <a:close/>
                  <a:moveTo>
                    <a:pt x="59" y="98"/>
                  </a:moveTo>
                  <a:cubicBezTo>
                    <a:pt x="66" y="97"/>
                    <a:pt x="72" y="96"/>
                    <a:pt x="78" y="95"/>
                  </a:cubicBezTo>
                  <a:cubicBezTo>
                    <a:pt x="72" y="96"/>
                    <a:pt x="63" y="95"/>
                    <a:pt x="59" y="98"/>
                  </a:cubicBezTo>
                  <a:close/>
                  <a:moveTo>
                    <a:pt x="44" y="101"/>
                  </a:moveTo>
                  <a:cubicBezTo>
                    <a:pt x="40" y="104"/>
                    <a:pt x="37" y="107"/>
                    <a:pt x="35" y="110"/>
                  </a:cubicBezTo>
                  <a:cubicBezTo>
                    <a:pt x="38" y="108"/>
                    <a:pt x="41" y="106"/>
                    <a:pt x="44" y="104"/>
                  </a:cubicBezTo>
                  <a:cubicBezTo>
                    <a:pt x="44" y="103"/>
                    <a:pt x="44" y="102"/>
                    <a:pt x="44" y="101"/>
                  </a:cubicBezTo>
                  <a:cubicBezTo>
                    <a:pt x="47" y="101"/>
                    <a:pt x="49" y="98"/>
                    <a:pt x="52" y="99"/>
                  </a:cubicBezTo>
                  <a:cubicBezTo>
                    <a:pt x="52" y="99"/>
                    <a:pt x="54" y="98"/>
                    <a:pt x="54" y="98"/>
                  </a:cubicBezTo>
                  <a:cubicBezTo>
                    <a:pt x="49" y="98"/>
                    <a:pt x="46" y="99"/>
                    <a:pt x="44" y="101"/>
                  </a:cubicBezTo>
                  <a:close/>
                  <a:moveTo>
                    <a:pt x="58" y="102"/>
                  </a:moveTo>
                  <a:cubicBezTo>
                    <a:pt x="64" y="101"/>
                    <a:pt x="73" y="101"/>
                    <a:pt x="79" y="100"/>
                  </a:cubicBezTo>
                  <a:cubicBezTo>
                    <a:pt x="72" y="100"/>
                    <a:pt x="63" y="100"/>
                    <a:pt x="58" y="102"/>
                  </a:cubicBezTo>
                  <a:close/>
                  <a:moveTo>
                    <a:pt x="30" y="107"/>
                  </a:moveTo>
                  <a:cubicBezTo>
                    <a:pt x="31" y="107"/>
                    <a:pt x="33" y="106"/>
                    <a:pt x="34" y="104"/>
                  </a:cubicBezTo>
                  <a:cubicBezTo>
                    <a:pt x="36" y="103"/>
                    <a:pt x="38" y="102"/>
                    <a:pt x="39" y="101"/>
                  </a:cubicBezTo>
                  <a:cubicBezTo>
                    <a:pt x="35" y="102"/>
                    <a:pt x="34" y="106"/>
                    <a:pt x="30" y="107"/>
                  </a:cubicBezTo>
                  <a:close/>
                  <a:moveTo>
                    <a:pt x="84" y="110"/>
                  </a:moveTo>
                  <a:cubicBezTo>
                    <a:pt x="85" y="110"/>
                    <a:pt x="86" y="110"/>
                    <a:pt x="86" y="110"/>
                  </a:cubicBezTo>
                  <a:cubicBezTo>
                    <a:pt x="86" y="110"/>
                    <a:pt x="87" y="109"/>
                    <a:pt x="86" y="109"/>
                  </a:cubicBezTo>
                  <a:cubicBezTo>
                    <a:pt x="86" y="110"/>
                    <a:pt x="84" y="109"/>
                    <a:pt x="84" y="110"/>
                  </a:cubicBezTo>
                  <a:close/>
                  <a:moveTo>
                    <a:pt x="45" y="114"/>
                  </a:moveTo>
                  <a:cubicBezTo>
                    <a:pt x="43" y="114"/>
                    <a:pt x="39" y="113"/>
                    <a:pt x="40" y="116"/>
                  </a:cubicBezTo>
                  <a:cubicBezTo>
                    <a:pt x="41" y="117"/>
                    <a:pt x="44" y="116"/>
                    <a:pt x="45" y="115"/>
                  </a:cubicBezTo>
                  <a:cubicBezTo>
                    <a:pt x="56" y="113"/>
                    <a:pt x="68" y="112"/>
                    <a:pt x="80" y="112"/>
                  </a:cubicBezTo>
                  <a:cubicBezTo>
                    <a:pt x="68" y="110"/>
                    <a:pt x="55" y="112"/>
                    <a:pt x="45" y="114"/>
                  </a:cubicBezTo>
                  <a:close/>
                  <a:moveTo>
                    <a:pt x="89" y="113"/>
                  </a:moveTo>
                  <a:cubicBezTo>
                    <a:pt x="89" y="113"/>
                    <a:pt x="89" y="113"/>
                    <a:pt x="89" y="112"/>
                  </a:cubicBezTo>
                  <a:cubicBezTo>
                    <a:pt x="89" y="112"/>
                    <a:pt x="88" y="112"/>
                    <a:pt x="88" y="112"/>
                  </a:cubicBezTo>
                  <a:cubicBezTo>
                    <a:pt x="88" y="113"/>
                    <a:pt x="88" y="113"/>
                    <a:pt x="89" y="113"/>
                  </a:cubicBezTo>
                  <a:close/>
                  <a:moveTo>
                    <a:pt x="95" y="120"/>
                  </a:moveTo>
                  <a:cubicBezTo>
                    <a:pt x="97" y="120"/>
                    <a:pt x="97" y="119"/>
                    <a:pt x="98" y="119"/>
                  </a:cubicBezTo>
                  <a:cubicBezTo>
                    <a:pt x="97" y="117"/>
                    <a:pt x="97" y="115"/>
                    <a:pt x="97" y="114"/>
                  </a:cubicBezTo>
                  <a:cubicBezTo>
                    <a:pt x="96" y="115"/>
                    <a:pt x="95" y="117"/>
                    <a:pt x="95" y="120"/>
                  </a:cubicBezTo>
                  <a:close/>
                  <a:moveTo>
                    <a:pt x="15" y="120"/>
                  </a:moveTo>
                  <a:cubicBezTo>
                    <a:pt x="15" y="120"/>
                    <a:pt x="14" y="119"/>
                    <a:pt x="13" y="119"/>
                  </a:cubicBezTo>
                  <a:cubicBezTo>
                    <a:pt x="13" y="120"/>
                    <a:pt x="15" y="120"/>
                    <a:pt x="15" y="120"/>
                  </a:cubicBezTo>
                  <a:close/>
                  <a:moveTo>
                    <a:pt x="52" y="122"/>
                  </a:moveTo>
                  <a:cubicBezTo>
                    <a:pt x="50" y="122"/>
                    <a:pt x="49" y="122"/>
                    <a:pt x="47" y="122"/>
                  </a:cubicBezTo>
                  <a:cubicBezTo>
                    <a:pt x="48" y="123"/>
                    <a:pt x="51" y="123"/>
                    <a:pt x="52" y="122"/>
                  </a:cubicBezTo>
                  <a:close/>
                  <a:moveTo>
                    <a:pt x="78" y="127"/>
                  </a:moveTo>
                  <a:cubicBezTo>
                    <a:pt x="74" y="127"/>
                    <a:pt x="67" y="126"/>
                    <a:pt x="62" y="127"/>
                  </a:cubicBezTo>
                  <a:cubicBezTo>
                    <a:pt x="68" y="127"/>
                    <a:pt x="73" y="128"/>
                    <a:pt x="7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188CF-74CF-1E2C-2DC3-A254BCE90CD4}"/>
              </a:ext>
            </a:extLst>
          </p:cNvPr>
          <p:cNvPicPr>
            <a:picLocks noChangeAspect="1"/>
          </p:cNvPicPr>
          <p:nvPr/>
        </p:nvPicPr>
        <p:blipFill>
          <a:blip r:embed="rId2"/>
          <a:stretch>
            <a:fillRect/>
          </a:stretch>
        </p:blipFill>
        <p:spPr>
          <a:xfrm>
            <a:off x="3795503" y="1628800"/>
            <a:ext cx="4600994" cy="2088232"/>
          </a:xfrm>
          <a:prstGeom prst="rect">
            <a:avLst/>
          </a:prstGeom>
        </p:spPr>
      </p:pic>
      <p:sp>
        <p:nvSpPr>
          <p:cNvPr id="4" name="文本框 3">
            <a:extLst>
              <a:ext uri="{FF2B5EF4-FFF2-40B4-BE49-F238E27FC236}">
                <a16:creationId xmlns:a16="http://schemas.microsoft.com/office/drawing/2014/main" id="{E46FB331-66B8-B79B-C45E-E47D0844D78E}"/>
              </a:ext>
            </a:extLst>
          </p:cNvPr>
          <p:cNvSpPr txBox="1"/>
          <p:nvPr/>
        </p:nvSpPr>
        <p:spPr>
          <a:xfrm>
            <a:off x="5339916" y="4149080"/>
            <a:ext cx="1512168" cy="461665"/>
          </a:xfrm>
          <a:prstGeom prst="rect">
            <a:avLst/>
          </a:prstGeom>
          <a:noFill/>
        </p:spPr>
        <p:txBody>
          <a:bodyPr wrap="square">
            <a:spAutoFit/>
          </a:bodyPr>
          <a:lstStyle/>
          <a:p>
            <a:r>
              <a:rPr lang="en-US" altLang="zh-CN" sz="2400" b="1" dirty="0">
                <a:solidFill>
                  <a:schemeClr val="tx2">
                    <a:lumMod val="75000"/>
                  </a:schemeClr>
                </a:solidFill>
                <a:cs typeface="+mn-ea"/>
                <a:sym typeface="+mn-lt"/>
              </a:rPr>
              <a:t>Unity</a:t>
            </a:r>
            <a:r>
              <a:rPr lang="zh-CN" altLang="en-US" sz="2400" b="1" dirty="0">
                <a:solidFill>
                  <a:schemeClr val="tx2">
                    <a:lumMod val="75000"/>
                  </a:schemeClr>
                </a:solidFill>
                <a:cs typeface="+mn-ea"/>
                <a:sym typeface="+mn-lt"/>
              </a:rPr>
              <a:t>介绍</a:t>
            </a:r>
          </a:p>
        </p:txBody>
      </p:sp>
    </p:spTree>
    <p:extLst>
      <p:ext uri="{BB962C8B-B14F-4D97-AF65-F5344CB8AC3E}">
        <p14:creationId xmlns:p14="http://schemas.microsoft.com/office/powerpoint/2010/main" val="411273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游戏概要</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01</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B09EFE-3A0B-5662-49A9-D235781B52CF}"/>
              </a:ext>
            </a:extLst>
          </p:cNvPr>
          <p:cNvPicPr>
            <a:picLocks noChangeAspect="1"/>
          </p:cNvPicPr>
          <p:nvPr/>
        </p:nvPicPr>
        <p:blipFill>
          <a:blip r:embed="rId2"/>
          <a:stretch>
            <a:fillRect/>
          </a:stretch>
        </p:blipFill>
        <p:spPr>
          <a:xfrm>
            <a:off x="839416" y="1192412"/>
            <a:ext cx="3413562" cy="4473175"/>
          </a:xfrm>
          <a:prstGeom prst="rect">
            <a:avLst/>
          </a:prstGeom>
        </p:spPr>
      </p:pic>
      <p:sp>
        <p:nvSpPr>
          <p:cNvPr id="4" name="文本框 3">
            <a:extLst>
              <a:ext uri="{FF2B5EF4-FFF2-40B4-BE49-F238E27FC236}">
                <a16:creationId xmlns:a16="http://schemas.microsoft.com/office/drawing/2014/main" id="{C8AAB613-29BB-70D3-AD7D-7442026E5ABB}"/>
              </a:ext>
            </a:extLst>
          </p:cNvPr>
          <p:cNvSpPr txBox="1"/>
          <p:nvPr/>
        </p:nvSpPr>
        <p:spPr>
          <a:xfrm>
            <a:off x="4835860" y="1556792"/>
            <a:ext cx="2520280" cy="732566"/>
          </a:xfrm>
          <a:prstGeom prst="rect">
            <a:avLst/>
          </a:prstGeom>
          <a:noFill/>
        </p:spPr>
        <p:txBody>
          <a:bodyPr wrap="square">
            <a:spAutoFit/>
          </a:bodyPr>
          <a:lstStyle/>
          <a:p>
            <a:r>
              <a:rPr lang="zh-CN" altLang="en-US" sz="4000" b="1" dirty="0">
                <a:solidFill>
                  <a:schemeClr val="tx2">
                    <a:lumMod val="75000"/>
                  </a:schemeClr>
                </a:solidFill>
                <a:cs typeface="+mn-ea"/>
                <a:sym typeface="+mn-lt"/>
              </a:rPr>
              <a:t>灵感来源</a:t>
            </a:r>
          </a:p>
        </p:txBody>
      </p:sp>
      <p:pic>
        <p:nvPicPr>
          <p:cNvPr id="5" name="图片 4">
            <a:extLst>
              <a:ext uri="{FF2B5EF4-FFF2-40B4-BE49-F238E27FC236}">
                <a16:creationId xmlns:a16="http://schemas.microsoft.com/office/drawing/2014/main" id="{386B130F-45EF-D5E5-1D17-E817FD07A155}"/>
              </a:ext>
            </a:extLst>
          </p:cNvPr>
          <p:cNvPicPr>
            <a:picLocks noChangeAspect="1"/>
          </p:cNvPicPr>
          <p:nvPr/>
        </p:nvPicPr>
        <p:blipFill>
          <a:blip r:embed="rId3"/>
          <a:stretch>
            <a:fillRect/>
          </a:stretch>
        </p:blipFill>
        <p:spPr>
          <a:xfrm>
            <a:off x="7536160" y="1253409"/>
            <a:ext cx="4131206" cy="4473175"/>
          </a:xfrm>
          <a:prstGeom prst="rect">
            <a:avLst/>
          </a:prstGeom>
        </p:spPr>
      </p:pic>
    </p:spTree>
    <p:extLst>
      <p:ext uri="{BB962C8B-B14F-4D97-AF65-F5344CB8AC3E}">
        <p14:creationId xmlns:p14="http://schemas.microsoft.com/office/powerpoint/2010/main" val="25054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3DC19A0-6042-EA2A-5A04-706DDD502E92}"/>
              </a:ext>
            </a:extLst>
          </p:cNvPr>
          <p:cNvGrpSpPr/>
          <p:nvPr/>
        </p:nvGrpSpPr>
        <p:grpSpPr>
          <a:xfrm>
            <a:off x="545774" y="1700808"/>
            <a:ext cx="5065385" cy="3582878"/>
            <a:chOff x="942874" y="2172186"/>
            <a:chExt cx="4398962" cy="3111500"/>
          </a:xfrm>
        </p:grpSpPr>
        <p:sp>
          <p:nvSpPr>
            <p:cNvPr id="4" name="矩形 19">
              <a:extLst>
                <a:ext uri="{FF2B5EF4-FFF2-40B4-BE49-F238E27FC236}">
                  <a16:creationId xmlns:a16="http://schemas.microsoft.com/office/drawing/2014/main" id="{E17AB0B8-FAB6-CAA1-DD9B-2FA44950CA9E}"/>
                </a:ext>
              </a:extLst>
            </p:cNvPr>
            <p:cNvSpPr/>
            <p:nvPr/>
          </p:nvSpPr>
          <p:spPr>
            <a:xfrm>
              <a:off x="1156136" y="2468890"/>
              <a:ext cx="3983421" cy="2564526"/>
            </a:xfrm>
            <a:custGeom>
              <a:avLst/>
              <a:gdLst>
                <a:gd name="connsiteX0" fmla="*/ 0 w 3848906"/>
                <a:gd name="connsiteY0" fmla="*/ 0 h 2400300"/>
                <a:gd name="connsiteX1" fmla="*/ 3848906 w 3848906"/>
                <a:gd name="connsiteY1" fmla="*/ 0 h 2400300"/>
                <a:gd name="connsiteX2" fmla="*/ 3848906 w 3848906"/>
                <a:gd name="connsiteY2" fmla="*/ 2400300 h 2400300"/>
                <a:gd name="connsiteX3" fmla="*/ 0 w 3848906"/>
                <a:gd name="connsiteY3" fmla="*/ 2400300 h 2400300"/>
                <a:gd name="connsiteX4" fmla="*/ 0 w 3848906"/>
                <a:gd name="connsiteY4" fmla="*/ 0 h 2400300"/>
                <a:gd name="connsiteX0-1" fmla="*/ 0 w 3848906"/>
                <a:gd name="connsiteY0-2" fmla="*/ 8622 h 2408922"/>
                <a:gd name="connsiteX1-3" fmla="*/ 1586163 w 3848906"/>
                <a:gd name="connsiteY1-4" fmla="*/ 0 h 2408922"/>
                <a:gd name="connsiteX2-5" fmla="*/ 3848906 w 3848906"/>
                <a:gd name="connsiteY2-6" fmla="*/ 8622 h 2408922"/>
                <a:gd name="connsiteX3-7" fmla="*/ 3848906 w 3848906"/>
                <a:gd name="connsiteY3-8" fmla="*/ 2408922 h 2408922"/>
                <a:gd name="connsiteX4-9" fmla="*/ 0 w 3848906"/>
                <a:gd name="connsiteY4-10" fmla="*/ 2408922 h 2408922"/>
                <a:gd name="connsiteX5" fmla="*/ 0 w 3848906"/>
                <a:gd name="connsiteY5" fmla="*/ 8622 h 2408922"/>
                <a:gd name="connsiteX0-11" fmla="*/ 0 w 3848906"/>
                <a:gd name="connsiteY0-12" fmla="*/ 71685 h 2471985"/>
                <a:gd name="connsiteX1-13" fmla="*/ 1565143 w 3848906"/>
                <a:gd name="connsiteY1-14" fmla="*/ 0 h 2471985"/>
                <a:gd name="connsiteX2-15" fmla="*/ 3848906 w 3848906"/>
                <a:gd name="connsiteY2-16" fmla="*/ 71685 h 2471985"/>
                <a:gd name="connsiteX3-17" fmla="*/ 3848906 w 3848906"/>
                <a:gd name="connsiteY3-18" fmla="*/ 2471985 h 2471985"/>
                <a:gd name="connsiteX4-19" fmla="*/ 0 w 3848906"/>
                <a:gd name="connsiteY4-20" fmla="*/ 2471985 h 2471985"/>
                <a:gd name="connsiteX5-21" fmla="*/ 0 w 3848906"/>
                <a:gd name="connsiteY5-22" fmla="*/ 71685 h 2471985"/>
                <a:gd name="connsiteX0-23" fmla="*/ 899 w 3849805"/>
                <a:gd name="connsiteY0-24" fmla="*/ 71685 h 2471985"/>
                <a:gd name="connsiteX1-25" fmla="*/ 1566042 w 3849805"/>
                <a:gd name="connsiteY1-26" fmla="*/ 0 h 2471985"/>
                <a:gd name="connsiteX2-27" fmla="*/ 3849805 w 3849805"/>
                <a:gd name="connsiteY2-28" fmla="*/ 71685 h 2471985"/>
                <a:gd name="connsiteX3-29" fmla="*/ 3849805 w 3849805"/>
                <a:gd name="connsiteY3-30" fmla="*/ 2471985 h 2471985"/>
                <a:gd name="connsiteX4-31" fmla="*/ 899 w 3849805"/>
                <a:gd name="connsiteY4-32" fmla="*/ 2471985 h 2471985"/>
                <a:gd name="connsiteX5-33" fmla="*/ 0 w 3849805"/>
                <a:gd name="connsiteY5-34" fmla="*/ 1460938 h 2471985"/>
                <a:gd name="connsiteX6" fmla="*/ 899 w 3849805"/>
                <a:gd name="connsiteY6" fmla="*/ 71685 h 2471985"/>
                <a:gd name="connsiteX0-35" fmla="*/ 95492 w 3944398"/>
                <a:gd name="connsiteY0-36" fmla="*/ 71685 h 2471985"/>
                <a:gd name="connsiteX1-37" fmla="*/ 1660635 w 3944398"/>
                <a:gd name="connsiteY1-38" fmla="*/ 0 h 2471985"/>
                <a:gd name="connsiteX2-39" fmla="*/ 3944398 w 3944398"/>
                <a:gd name="connsiteY2-40" fmla="*/ 71685 h 2471985"/>
                <a:gd name="connsiteX3-41" fmla="*/ 3944398 w 3944398"/>
                <a:gd name="connsiteY3-42" fmla="*/ 2471985 h 2471985"/>
                <a:gd name="connsiteX4-43" fmla="*/ 95492 w 3944398"/>
                <a:gd name="connsiteY4-44" fmla="*/ 2471985 h 2471985"/>
                <a:gd name="connsiteX5-45" fmla="*/ 0 w 3944398"/>
                <a:gd name="connsiteY5-46" fmla="*/ 1608083 h 2471985"/>
                <a:gd name="connsiteX6-47" fmla="*/ 95492 w 3944398"/>
                <a:gd name="connsiteY6-48" fmla="*/ 71685 h 2471985"/>
                <a:gd name="connsiteX0-49" fmla="*/ 95492 w 3944398"/>
                <a:gd name="connsiteY0-50" fmla="*/ 71685 h 2471985"/>
                <a:gd name="connsiteX1-51" fmla="*/ 1660635 w 3944398"/>
                <a:gd name="connsiteY1-52" fmla="*/ 0 h 2471985"/>
                <a:gd name="connsiteX2-53" fmla="*/ 3944398 w 3944398"/>
                <a:gd name="connsiteY2-54" fmla="*/ 71685 h 2471985"/>
                <a:gd name="connsiteX3-55" fmla="*/ 3944398 w 3944398"/>
                <a:gd name="connsiteY3-56" fmla="*/ 2471985 h 2471985"/>
                <a:gd name="connsiteX4-57" fmla="*/ 1713187 w 3944398"/>
                <a:gd name="connsiteY4-58" fmla="*/ 2469931 h 2471985"/>
                <a:gd name="connsiteX5-59" fmla="*/ 95492 w 3944398"/>
                <a:gd name="connsiteY5-60" fmla="*/ 2471985 h 2471985"/>
                <a:gd name="connsiteX6-61" fmla="*/ 0 w 3944398"/>
                <a:gd name="connsiteY6-62" fmla="*/ 1608083 h 2471985"/>
                <a:gd name="connsiteX7" fmla="*/ 95492 w 3944398"/>
                <a:gd name="connsiteY7" fmla="*/ 71685 h 2471985"/>
                <a:gd name="connsiteX0-63" fmla="*/ 95492 w 3944398"/>
                <a:gd name="connsiteY0-64" fmla="*/ 71685 h 2564525"/>
                <a:gd name="connsiteX1-65" fmla="*/ 1660635 w 3944398"/>
                <a:gd name="connsiteY1-66" fmla="*/ 0 h 2564525"/>
                <a:gd name="connsiteX2-67" fmla="*/ 3944398 w 3944398"/>
                <a:gd name="connsiteY2-68" fmla="*/ 71685 h 2564525"/>
                <a:gd name="connsiteX3-69" fmla="*/ 3944398 w 3944398"/>
                <a:gd name="connsiteY3-70" fmla="*/ 2471985 h 2564525"/>
                <a:gd name="connsiteX4-71" fmla="*/ 1975946 w 3944398"/>
                <a:gd name="connsiteY4-72" fmla="*/ 2564525 h 2564525"/>
                <a:gd name="connsiteX5-73" fmla="*/ 95492 w 3944398"/>
                <a:gd name="connsiteY5-74" fmla="*/ 2471985 h 2564525"/>
                <a:gd name="connsiteX6-75" fmla="*/ 0 w 3944398"/>
                <a:gd name="connsiteY6-76" fmla="*/ 1608083 h 2564525"/>
                <a:gd name="connsiteX7-77" fmla="*/ 95492 w 3944398"/>
                <a:gd name="connsiteY7-78" fmla="*/ 71685 h 2564525"/>
                <a:gd name="connsiteX0-79" fmla="*/ 95492 w 3944398"/>
                <a:gd name="connsiteY0-80" fmla="*/ 71685 h 2564525"/>
                <a:gd name="connsiteX1-81" fmla="*/ 1660635 w 3944398"/>
                <a:gd name="connsiteY1-82" fmla="*/ 0 h 2564525"/>
                <a:gd name="connsiteX2-83" fmla="*/ 3944398 w 3944398"/>
                <a:gd name="connsiteY2-84" fmla="*/ 71685 h 2564525"/>
                <a:gd name="connsiteX3-85" fmla="*/ 3930870 w 3944398"/>
                <a:gd name="connsiteY3-86" fmla="*/ 1198181 h 2564525"/>
                <a:gd name="connsiteX4-87" fmla="*/ 3944398 w 3944398"/>
                <a:gd name="connsiteY4-88" fmla="*/ 2471985 h 2564525"/>
                <a:gd name="connsiteX5-89" fmla="*/ 1975946 w 3944398"/>
                <a:gd name="connsiteY5-90" fmla="*/ 2564525 h 2564525"/>
                <a:gd name="connsiteX6-91" fmla="*/ 95492 w 3944398"/>
                <a:gd name="connsiteY6-92" fmla="*/ 2471985 h 2564525"/>
                <a:gd name="connsiteX7-93" fmla="*/ 0 w 3944398"/>
                <a:gd name="connsiteY7-94" fmla="*/ 1608083 h 2564525"/>
                <a:gd name="connsiteX8" fmla="*/ 95492 w 3944398"/>
                <a:gd name="connsiteY8" fmla="*/ 71685 h 2564525"/>
                <a:gd name="connsiteX0-95" fmla="*/ 95492 w 3993932"/>
                <a:gd name="connsiteY0-96" fmla="*/ 71685 h 2564525"/>
                <a:gd name="connsiteX1-97" fmla="*/ 1660635 w 3993932"/>
                <a:gd name="connsiteY1-98" fmla="*/ 0 h 2564525"/>
                <a:gd name="connsiteX2-99" fmla="*/ 3944398 w 3993932"/>
                <a:gd name="connsiteY2-100" fmla="*/ 71685 h 2564525"/>
                <a:gd name="connsiteX3-101" fmla="*/ 3930870 w 3993932"/>
                <a:gd name="connsiteY3-102" fmla="*/ 1198181 h 2564525"/>
                <a:gd name="connsiteX4-103" fmla="*/ 3993932 w 3993932"/>
                <a:gd name="connsiteY4-104" fmla="*/ 1250732 h 2564525"/>
                <a:gd name="connsiteX5-105" fmla="*/ 3944398 w 3993932"/>
                <a:gd name="connsiteY5-106" fmla="*/ 2471985 h 2564525"/>
                <a:gd name="connsiteX6-107" fmla="*/ 1975946 w 3993932"/>
                <a:gd name="connsiteY6-108" fmla="*/ 2564525 h 2564525"/>
                <a:gd name="connsiteX7-109" fmla="*/ 95492 w 3993932"/>
                <a:gd name="connsiteY7-110" fmla="*/ 2471985 h 2564525"/>
                <a:gd name="connsiteX8-111" fmla="*/ 0 w 3993932"/>
                <a:gd name="connsiteY8-112" fmla="*/ 1608083 h 2564525"/>
                <a:gd name="connsiteX9" fmla="*/ 95492 w 3993932"/>
                <a:gd name="connsiteY9" fmla="*/ 71685 h 2564525"/>
                <a:gd name="connsiteX0-113" fmla="*/ 95492 w 3983421"/>
                <a:gd name="connsiteY0-114" fmla="*/ 71685 h 2564525"/>
                <a:gd name="connsiteX1-115" fmla="*/ 1660635 w 3983421"/>
                <a:gd name="connsiteY1-116" fmla="*/ 0 h 2564525"/>
                <a:gd name="connsiteX2-117" fmla="*/ 3944398 w 3983421"/>
                <a:gd name="connsiteY2-118" fmla="*/ 71685 h 2564525"/>
                <a:gd name="connsiteX3-119" fmla="*/ 3930870 w 3983421"/>
                <a:gd name="connsiteY3-120" fmla="*/ 1198181 h 2564525"/>
                <a:gd name="connsiteX4-121" fmla="*/ 3983421 w 3983421"/>
                <a:gd name="connsiteY4-122" fmla="*/ 1450428 h 2564525"/>
                <a:gd name="connsiteX5-123" fmla="*/ 3944398 w 3983421"/>
                <a:gd name="connsiteY5-124" fmla="*/ 2471985 h 2564525"/>
                <a:gd name="connsiteX6-125" fmla="*/ 1975946 w 3983421"/>
                <a:gd name="connsiteY6-126" fmla="*/ 2564525 h 2564525"/>
                <a:gd name="connsiteX7-127" fmla="*/ 95492 w 3983421"/>
                <a:gd name="connsiteY7-128" fmla="*/ 2471985 h 2564525"/>
                <a:gd name="connsiteX8-129" fmla="*/ 0 w 3983421"/>
                <a:gd name="connsiteY8-130" fmla="*/ 1608083 h 2564525"/>
                <a:gd name="connsiteX9-131" fmla="*/ 95492 w 3983421"/>
                <a:gd name="connsiteY9-132" fmla="*/ 71685 h 2564525"/>
                <a:gd name="connsiteX0-133" fmla="*/ 95492 w 3983421"/>
                <a:gd name="connsiteY0-134" fmla="*/ 71685 h 2564525"/>
                <a:gd name="connsiteX1-135" fmla="*/ 1660635 w 3983421"/>
                <a:gd name="connsiteY1-136" fmla="*/ 0 h 2564525"/>
                <a:gd name="connsiteX2-137" fmla="*/ 3944398 w 3983421"/>
                <a:gd name="connsiteY2-138" fmla="*/ 71685 h 2564525"/>
                <a:gd name="connsiteX3-139" fmla="*/ 3972911 w 3983421"/>
                <a:gd name="connsiteY3-140" fmla="*/ 956444 h 2564525"/>
                <a:gd name="connsiteX4-141" fmla="*/ 3983421 w 3983421"/>
                <a:gd name="connsiteY4-142" fmla="*/ 1450428 h 2564525"/>
                <a:gd name="connsiteX5-143" fmla="*/ 3944398 w 3983421"/>
                <a:gd name="connsiteY5-144" fmla="*/ 2471985 h 2564525"/>
                <a:gd name="connsiteX6-145" fmla="*/ 1975946 w 3983421"/>
                <a:gd name="connsiteY6-146" fmla="*/ 2564525 h 2564525"/>
                <a:gd name="connsiteX7-147" fmla="*/ 95492 w 3983421"/>
                <a:gd name="connsiteY7-148" fmla="*/ 2471985 h 2564525"/>
                <a:gd name="connsiteX8-149" fmla="*/ 0 w 3983421"/>
                <a:gd name="connsiteY8-150" fmla="*/ 1608083 h 2564525"/>
                <a:gd name="connsiteX9-151" fmla="*/ 95492 w 3983421"/>
                <a:gd name="connsiteY9-152" fmla="*/ 71685 h 25645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 ang="0">
                  <a:pos x="connsiteX7-77" y="connsiteY7-78"/>
                </a:cxn>
                <a:cxn ang="0">
                  <a:pos x="connsiteX8-111" y="connsiteY8-112"/>
                </a:cxn>
                <a:cxn ang="0">
                  <a:pos x="connsiteX9-131" y="connsiteY9-132"/>
                </a:cxn>
              </a:cxnLst>
              <a:rect l="l" t="t" r="r" b="b"/>
              <a:pathLst>
                <a:path w="3983421" h="2564525">
                  <a:moveTo>
                    <a:pt x="95492" y="71685"/>
                  </a:moveTo>
                  <a:lnTo>
                    <a:pt x="1660635" y="0"/>
                  </a:lnTo>
                  <a:lnTo>
                    <a:pt x="3944398" y="71685"/>
                  </a:lnTo>
                  <a:lnTo>
                    <a:pt x="3972911" y="956444"/>
                  </a:lnTo>
                  <a:cubicBezTo>
                    <a:pt x="3972911" y="977465"/>
                    <a:pt x="3983421" y="1429407"/>
                    <a:pt x="3983421" y="1450428"/>
                  </a:cubicBezTo>
                  <a:lnTo>
                    <a:pt x="3944398" y="2471985"/>
                  </a:lnTo>
                  <a:lnTo>
                    <a:pt x="1975946" y="2564525"/>
                  </a:lnTo>
                  <a:lnTo>
                    <a:pt x="95492" y="2471985"/>
                  </a:lnTo>
                  <a:cubicBezTo>
                    <a:pt x="95192" y="2134969"/>
                    <a:pt x="300" y="1945099"/>
                    <a:pt x="0" y="1608083"/>
                  </a:cubicBezTo>
                  <a:cubicBezTo>
                    <a:pt x="300" y="1144999"/>
                    <a:pt x="95192" y="534769"/>
                    <a:pt x="95492" y="71685"/>
                  </a:cubicBezTo>
                  <a:close/>
                </a:path>
              </a:pathLst>
            </a:custGeom>
            <a:blipFill dpi="0" rotWithShape="1">
              <a:blip r:embed="rId2"/>
              <a:srcRect/>
              <a:stretch>
                <a:fillRect b="-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Freeform 56">
              <a:extLst>
                <a:ext uri="{FF2B5EF4-FFF2-40B4-BE49-F238E27FC236}">
                  <a16:creationId xmlns:a16="http://schemas.microsoft.com/office/drawing/2014/main" id="{06CB50B8-3826-86E9-F56C-4F25E5C837B5}"/>
                </a:ext>
              </a:extLst>
            </p:cNvPr>
            <p:cNvSpPr/>
            <p:nvPr/>
          </p:nvSpPr>
          <p:spPr bwMode="auto">
            <a:xfrm>
              <a:off x="942874" y="2172186"/>
              <a:ext cx="4398962" cy="3111500"/>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bg1"/>
            </a:solid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grpSp>
      <p:grpSp>
        <p:nvGrpSpPr>
          <p:cNvPr id="8" name="组合 7">
            <a:extLst>
              <a:ext uri="{FF2B5EF4-FFF2-40B4-BE49-F238E27FC236}">
                <a16:creationId xmlns:a16="http://schemas.microsoft.com/office/drawing/2014/main" id="{CF2CA7FB-1DCA-FA5D-704C-11F212363871}"/>
              </a:ext>
            </a:extLst>
          </p:cNvPr>
          <p:cNvGrpSpPr/>
          <p:nvPr/>
        </p:nvGrpSpPr>
        <p:grpSpPr>
          <a:xfrm>
            <a:off x="6023992" y="2042461"/>
            <a:ext cx="5256584" cy="2564190"/>
            <a:chOff x="6023992" y="2042461"/>
            <a:chExt cx="5256584" cy="2564190"/>
          </a:xfrm>
        </p:grpSpPr>
        <p:sp>
          <p:nvSpPr>
            <p:cNvPr id="2" name="矩形 1">
              <a:extLst>
                <a:ext uri="{FF2B5EF4-FFF2-40B4-BE49-F238E27FC236}">
                  <a16:creationId xmlns:a16="http://schemas.microsoft.com/office/drawing/2014/main" id="{D8E4AEA3-5F75-D80F-C8E7-566715B3BD5D}"/>
                </a:ext>
              </a:extLst>
            </p:cNvPr>
            <p:cNvSpPr/>
            <p:nvPr/>
          </p:nvSpPr>
          <p:spPr>
            <a:xfrm>
              <a:off x="6023992" y="2575326"/>
              <a:ext cx="5256584" cy="2031325"/>
            </a:xfrm>
            <a:prstGeom prst="rect">
              <a:avLst/>
            </a:prstGeom>
            <a:noFill/>
          </p:spPr>
          <p:txBody>
            <a:bodyPr wrap="square" lIns="91440" tIns="45720" rIns="91440" bIns="4572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《地牢》是一款以地牢建造为主题的类模拟经营游戏。游戏中，</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玩家将扮演一位地牢主人，通过建造地牢、布置陷阱、召唤怪物来保护自己的地牢并面对不断前来攻克地牢的探险队。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通过击杀探险队，玩家可以为自己的地牢积攒财富并不断拓展改造，而当地牢不断变强的同时，前来的探险队也会通过学习前人的经验并不断变强。</a:t>
              </a:r>
            </a:p>
          </p:txBody>
        </p:sp>
        <p:sp>
          <p:nvSpPr>
            <p:cNvPr id="7" name="文本框 6">
              <a:extLst>
                <a:ext uri="{FF2B5EF4-FFF2-40B4-BE49-F238E27FC236}">
                  <a16:creationId xmlns:a16="http://schemas.microsoft.com/office/drawing/2014/main" id="{14AADD7C-03E2-B4E0-8084-B0B81C049338}"/>
                </a:ext>
              </a:extLst>
            </p:cNvPr>
            <p:cNvSpPr txBox="1"/>
            <p:nvPr/>
          </p:nvSpPr>
          <p:spPr>
            <a:xfrm>
              <a:off x="6023992" y="2042461"/>
              <a:ext cx="1800200" cy="461665"/>
            </a:xfrm>
            <a:prstGeom prst="rect">
              <a:avLst/>
            </a:prstGeom>
            <a:noFill/>
          </p:spPr>
          <p:txBody>
            <a:bodyPr wrap="square">
              <a:spAutoFit/>
            </a:bodyPr>
            <a:lstStyle/>
            <a:p>
              <a:r>
                <a:rPr lang="zh-CN" altLang="en-US" sz="2400" b="1" dirty="0">
                  <a:solidFill>
                    <a:schemeClr val="tx2">
                      <a:lumMod val="75000"/>
                    </a:schemeClr>
                  </a:solidFill>
                  <a:cs typeface="+mn-ea"/>
                  <a:sym typeface="+mn-lt"/>
                </a:rPr>
                <a:t>游戏介绍</a:t>
              </a:r>
            </a:p>
          </p:txBody>
        </p:sp>
      </p:grpSp>
    </p:spTree>
    <p:extLst>
      <p:ext uri="{BB962C8B-B14F-4D97-AF65-F5344CB8AC3E}">
        <p14:creationId xmlns:p14="http://schemas.microsoft.com/office/powerpoint/2010/main" val="3917825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玩法流程</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02</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71128"/>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玩法流程</a:t>
            </a:r>
          </a:p>
        </p:txBody>
      </p:sp>
      <p:pic>
        <p:nvPicPr>
          <p:cNvPr id="4" name="图片 3"/>
          <p:cNvPicPr>
            <a:picLocks noChangeAspect="1"/>
          </p:cNvPicPr>
          <p:nvPr/>
        </p:nvPicPr>
        <p:blipFill>
          <a:blip r:embed="rId3"/>
          <a:stretch>
            <a:fillRect/>
          </a:stretch>
        </p:blipFill>
        <p:spPr>
          <a:xfrm>
            <a:off x="1151551" y="2019974"/>
            <a:ext cx="2522723" cy="1668554"/>
          </a:xfrm>
          <a:prstGeom prst="rect">
            <a:avLst/>
          </a:prstGeom>
        </p:spPr>
      </p:pic>
      <p:grpSp>
        <p:nvGrpSpPr>
          <p:cNvPr id="5" name="组合 4"/>
          <p:cNvGrpSpPr/>
          <p:nvPr/>
        </p:nvGrpSpPr>
        <p:grpSpPr>
          <a:xfrm>
            <a:off x="300242" y="2721818"/>
            <a:ext cx="914607" cy="369149"/>
            <a:chOff x="230895" y="130347"/>
            <a:chExt cx="4560847" cy="963251"/>
          </a:xfrm>
        </p:grpSpPr>
        <p:sp>
          <p:nvSpPr>
            <p:cNvPr id="6" name="任意多边形: 形状 5"/>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1" fmla="*/ 0 w 9877777"/>
                <a:gd name="connsiteY0-2" fmla="*/ 284617 h 431037"/>
                <a:gd name="connsiteX1-3" fmla="*/ 595855 w 9877777"/>
                <a:gd name="connsiteY1-4" fmla="*/ 307195 h 431037"/>
                <a:gd name="connsiteX2-5" fmla="*/ 2302933 w 9877777"/>
                <a:gd name="connsiteY2-6" fmla="*/ 420084 h 431037"/>
                <a:gd name="connsiteX3-7" fmla="*/ 4696177 w 9877777"/>
                <a:gd name="connsiteY3-8" fmla="*/ 2395 h 431037"/>
                <a:gd name="connsiteX4-9" fmla="*/ 6886222 w 9877777"/>
                <a:gd name="connsiteY4-10" fmla="*/ 250751 h 431037"/>
                <a:gd name="connsiteX5-11" fmla="*/ 9098844 w 9877777"/>
                <a:gd name="connsiteY5-12" fmla="*/ 284617 h 431037"/>
                <a:gd name="connsiteX6-13" fmla="*/ 9877777 w 9877777"/>
                <a:gd name="connsiteY6-14" fmla="*/ 149151 h 431037"/>
                <a:gd name="connsiteX0-15" fmla="*/ 0 w 9915328"/>
                <a:gd name="connsiteY0-16" fmla="*/ 194306 h 431977"/>
                <a:gd name="connsiteX1-17" fmla="*/ 633406 w 9915328"/>
                <a:gd name="connsiteY1-18" fmla="*/ 307195 h 431977"/>
                <a:gd name="connsiteX2-19" fmla="*/ 2340484 w 9915328"/>
                <a:gd name="connsiteY2-20" fmla="*/ 420084 h 431977"/>
                <a:gd name="connsiteX3-21" fmla="*/ 4733728 w 9915328"/>
                <a:gd name="connsiteY3-22" fmla="*/ 2395 h 431977"/>
                <a:gd name="connsiteX4-23" fmla="*/ 6923773 w 9915328"/>
                <a:gd name="connsiteY4-24" fmla="*/ 250751 h 431977"/>
                <a:gd name="connsiteX5-25" fmla="*/ 9136395 w 9915328"/>
                <a:gd name="connsiteY5-26" fmla="*/ 284617 h 431977"/>
                <a:gd name="connsiteX6-27" fmla="*/ 9915328 w 9915328"/>
                <a:gd name="connsiteY6-28" fmla="*/ 149151 h 431977"/>
                <a:gd name="connsiteX0-29" fmla="*/ 0 w 9915328"/>
                <a:gd name="connsiteY0-30" fmla="*/ 194306 h 431977"/>
                <a:gd name="connsiteX1-31" fmla="*/ 633406 w 9915328"/>
                <a:gd name="connsiteY1-32" fmla="*/ 307195 h 431977"/>
                <a:gd name="connsiteX2-33" fmla="*/ 2340484 w 9915328"/>
                <a:gd name="connsiteY2-34" fmla="*/ 420084 h 431977"/>
                <a:gd name="connsiteX3-35" fmla="*/ 4733728 w 9915328"/>
                <a:gd name="connsiteY3-36" fmla="*/ 2395 h 431977"/>
                <a:gd name="connsiteX4-37" fmla="*/ 6923773 w 9915328"/>
                <a:gd name="connsiteY4-38" fmla="*/ 250751 h 431977"/>
                <a:gd name="connsiteX5-39" fmla="*/ 9136395 w 9915328"/>
                <a:gd name="connsiteY5-40" fmla="*/ 284617 h 431977"/>
                <a:gd name="connsiteX6-41" fmla="*/ 9915328 w 9915328"/>
                <a:gd name="connsiteY6-42" fmla="*/ 149151 h 431977"/>
                <a:gd name="connsiteX0-43" fmla="*/ 0 w 9915328"/>
                <a:gd name="connsiteY0-44" fmla="*/ 60818 h 291409"/>
                <a:gd name="connsiteX1-45" fmla="*/ 633406 w 9915328"/>
                <a:gd name="connsiteY1-46" fmla="*/ 173707 h 291409"/>
                <a:gd name="connsiteX2-47" fmla="*/ 2340484 w 9915328"/>
                <a:gd name="connsiteY2-48" fmla="*/ 286596 h 291409"/>
                <a:gd name="connsiteX3-49" fmla="*/ 5071684 w 9915328"/>
                <a:gd name="connsiteY3-50" fmla="*/ 4374 h 291409"/>
                <a:gd name="connsiteX4-51" fmla="*/ 6923773 w 9915328"/>
                <a:gd name="connsiteY4-52" fmla="*/ 117263 h 291409"/>
                <a:gd name="connsiteX5-53" fmla="*/ 9136395 w 9915328"/>
                <a:gd name="connsiteY5-54" fmla="*/ 151129 h 291409"/>
                <a:gd name="connsiteX6-55" fmla="*/ 9915328 w 9915328"/>
                <a:gd name="connsiteY6-56" fmla="*/ 15663 h 291409"/>
                <a:gd name="connsiteX0-57" fmla="*/ 0 w 9915328"/>
                <a:gd name="connsiteY0-58" fmla="*/ 163495 h 394086"/>
                <a:gd name="connsiteX1-59" fmla="*/ 633406 w 9915328"/>
                <a:gd name="connsiteY1-60" fmla="*/ 276384 h 394086"/>
                <a:gd name="connsiteX2-61" fmla="*/ 2340484 w 9915328"/>
                <a:gd name="connsiteY2-62" fmla="*/ 389273 h 394086"/>
                <a:gd name="connsiteX3-63" fmla="*/ 5071684 w 9915328"/>
                <a:gd name="connsiteY3-64" fmla="*/ 107051 h 394086"/>
                <a:gd name="connsiteX4-65" fmla="*/ 6986358 w 9915328"/>
                <a:gd name="connsiteY4-66" fmla="*/ 5451 h 394086"/>
                <a:gd name="connsiteX5-67" fmla="*/ 9136395 w 9915328"/>
                <a:gd name="connsiteY5-68" fmla="*/ 253806 h 394086"/>
                <a:gd name="connsiteX6-69" fmla="*/ 9915328 w 9915328"/>
                <a:gd name="connsiteY6-70" fmla="*/ 118340 h 394086"/>
                <a:gd name="connsiteX0-71" fmla="*/ 0 w 9915328"/>
                <a:gd name="connsiteY0-72" fmla="*/ 179002 h 409593"/>
                <a:gd name="connsiteX1-73" fmla="*/ 633406 w 9915328"/>
                <a:gd name="connsiteY1-74" fmla="*/ 291891 h 409593"/>
                <a:gd name="connsiteX2-75" fmla="*/ 2340484 w 9915328"/>
                <a:gd name="connsiteY2-76" fmla="*/ 404780 h 409593"/>
                <a:gd name="connsiteX3-77" fmla="*/ 5071684 w 9915328"/>
                <a:gd name="connsiteY3-78" fmla="*/ 122558 h 409593"/>
                <a:gd name="connsiteX4-79" fmla="*/ 6986358 w 9915328"/>
                <a:gd name="connsiteY4-80" fmla="*/ 20958 h 409593"/>
                <a:gd name="connsiteX5-81" fmla="*/ 9136395 w 9915328"/>
                <a:gd name="connsiteY5-82" fmla="*/ 9669 h 409593"/>
                <a:gd name="connsiteX6-83" fmla="*/ 9915328 w 9915328"/>
                <a:gd name="connsiteY6-84" fmla="*/ 133847 h 409593"/>
                <a:gd name="connsiteX0-85" fmla="*/ 0 w 9915328"/>
                <a:gd name="connsiteY0-86" fmla="*/ 198509 h 429100"/>
                <a:gd name="connsiteX1-87" fmla="*/ 633406 w 9915328"/>
                <a:gd name="connsiteY1-88" fmla="*/ 311398 h 429100"/>
                <a:gd name="connsiteX2-89" fmla="*/ 2340484 w 9915328"/>
                <a:gd name="connsiteY2-90" fmla="*/ 424287 h 429100"/>
                <a:gd name="connsiteX3-91" fmla="*/ 5071684 w 9915328"/>
                <a:gd name="connsiteY3-92" fmla="*/ 142065 h 429100"/>
                <a:gd name="connsiteX4-93" fmla="*/ 6986358 w 9915328"/>
                <a:gd name="connsiteY4-94" fmla="*/ 40465 h 429100"/>
                <a:gd name="connsiteX5-95" fmla="*/ 9136395 w 9915328"/>
                <a:gd name="connsiteY5-96" fmla="*/ 29176 h 429100"/>
                <a:gd name="connsiteX6-97" fmla="*/ 9915328 w 9915328"/>
                <a:gd name="connsiteY6-98" fmla="*/ 153354 h 429100"/>
                <a:gd name="connsiteX0-99" fmla="*/ 0 w 9915328"/>
                <a:gd name="connsiteY0-100" fmla="*/ 158109 h 388700"/>
                <a:gd name="connsiteX1-101" fmla="*/ 633406 w 9915328"/>
                <a:gd name="connsiteY1-102" fmla="*/ 270998 h 388700"/>
                <a:gd name="connsiteX2-103" fmla="*/ 2340484 w 9915328"/>
                <a:gd name="connsiteY2-104" fmla="*/ 383887 h 388700"/>
                <a:gd name="connsiteX3-105" fmla="*/ 5071684 w 9915328"/>
                <a:gd name="connsiteY3-106" fmla="*/ 101665 h 388700"/>
                <a:gd name="connsiteX4-107" fmla="*/ 6986358 w 9915328"/>
                <a:gd name="connsiteY4-108" fmla="*/ 65 h 388700"/>
                <a:gd name="connsiteX5-109" fmla="*/ 8835990 w 9915328"/>
                <a:gd name="connsiteY5-110" fmla="*/ 112954 h 388700"/>
                <a:gd name="connsiteX6-111" fmla="*/ 9915328 w 9915328"/>
                <a:gd name="connsiteY6-112" fmla="*/ 112954 h 388700"/>
                <a:gd name="connsiteX0-113" fmla="*/ 0 w 9915328"/>
                <a:gd name="connsiteY0-114" fmla="*/ 158569 h 385714"/>
                <a:gd name="connsiteX1-115" fmla="*/ 633406 w 9915328"/>
                <a:gd name="connsiteY1-116" fmla="*/ 271458 h 385714"/>
                <a:gd name="connsiteX2-117" fmla="*/ 2340484 w 9915328"/>
                <a:gd name="connsiteY2-118" fmla="*/ 384347 h 385714"/>
                <a:gd name="connsiteX3-119" fmla="*/ 5270277 w 9915328"/>
                <a:gd name="connsiteY3-120" fmla="*/ 191025 h 385714"/>
                <a:gd name="connsiteX4-121" fmla="*/ 6986358 w 9915328"/>
                <a:gd name="connsiteY4-122" fmla="*/ 525 h 385714"/>
                <a:gd name="connsiteX5-123" fmla="*/ 8835990 w 9915328"/>
                <a:gd name="connsiteY5-124" fmla="*/ 113414 h 385714"/>
                <a:gd name="connsiteX6-125" fmla="*/ 9915328 w 9915328"/>
                <a:gd name="connsiteY6-126" fmla="*/ 113414 h 385714"/>
                <a:gd name="connsiteX0-127" fmla="*/ 0 w 9915328"/>
                <a:gd name="connsiteY0-128" fmla="*/ 158569 h 323756"/>
                <a:gd name="connsiteX1-129" fmla="*/ 633406 w 9915328"/>
                <a:gd name="connsiteY1-130" fmla="*/ 271458 h 323756"/>
                <a:gd name="connsiteX2-131" fmla="*/ 2340484 w 9915328"/>
                <a:gd name="connsiteY2-132" fmla="*/ 320847 h 323756"/>
                <a:gd name="connsiteX3-133" fmla="*/ 5270277 w 9915328"/>
                <a:gd name="connsiteY3-134" fmla="*/ 191025 h 323756"/>
                <a:gd name="connsiteX4-135" fmla="*/ 6986358 w 9915328"/>
                <a:gd name="connsiteY4-136" fmla="*/ 525 h 323756"/>
                <a:gd name="connsiteX5-137" fmla="*/ 8835990 w 9915328"/>
                <a:gd name="connsiteY5-138" fmla="*/ 113414 h 323756"/>
                <a:gd name="connsiteX6-139" fmla="*/ 9915328 w 9915328"/>
                <a:gd name="connsiteY6-140" fmla="*/ 113414 h 323756"/>
                <a:gd name="connsiteX0-141" fmla="*/ 0 w 9915328"/>
                <a:gd name="connsiteY0-142" fmla="*/ 95979 h 261166"/>
                <a:gd name="connsiteX1-143" fmla="*/ 633406 w 9915328"/>
                <a:gd name="connsiteY1-144" fmla="*/ 208868 h 261166"/>
                <a:gd name="connsiteX2-145" fmla="*/ 2340484 w 9915328"/>
                <a:gd name="connsiteY2-146" fmla="*/ 258257 h 261166"/>
                <a:gd name="connsiteX3-147" fmla="*/ 5270277 w 9915328"/>
                <a:gd name="connsiteY3-148" fmla="*/ 128435 h 261166"/>
                <a:gd name="connsiteX4-149" fmla="*/ 8835990 w 9915328"/>
                <a:gd name="connsiteY4-150" fmla="*/ 50824 h 261166"/>
                <a:gd name="connsiteX5-151" fmla="*/ 9915328 w 9915328"/>
                <a:gd name="connsiteY5-152" fmla="*/ 50824 h 261166"/>
                <a:gd name="connsiteX0-153" fmla="*/ 0 w 9915328"/>
                <a:gd name="connsiteY0-154" fmla="*/ 201048 h 366235"/>
                <a:gd name="connsiteX1-155" fmla="*/ 633406 w 9915328"/>
                <a:gd name="connsiteY1-156" fmla="*/ 313937 h 366235"/>
                <a:gd name="connsiteX2-157" fmla="*/ 2340484 w 9915328"/>
                <a:gd name="connsiteY2-158" fmla="*/ 363326 h 366235"/>
                <a:gd name="connsiteX3-159" fmla="*/ 5270277 w 9915328"/>
                <a:gd name="connsiteY3-160" fmla="*/ 233504 h 366235"/>
                <a:gd name="connsiteX4-161" fmla="*/ 7659714 w 9915328"/>
                <a:gd name="connsiteY4-162" fmla="*/ 28893 h 366235"/>
                <a:gd name="connsiteX5-163" fmla="*/ 9915328 w 9915328"/>
                <a:gd name="connsiteY5-164" fmla="*/ 155893 h 366235"/>
                <a:gd name="connsiteX0-165" fmla="*/ 0 w 9915328"/>
                <a:gd name="connsiteY0-166" fmla="*/ 173629 h 338816"/>
                <a:gd name="connsiteX1-167" fmla="*/ 633406 w 9915328"/>
                <a:gd name="connsiteY1-168" fmla="*/ 286518 h 338816"/>
                <a:gd name="connsiteX2-169" fmla="*/ 2340484 w 9915328"/>
                <a:gd name="connsiteY2-170" fmla="*/ 335907 h 338816"/>
                <a:gd name="connsiteX3-171" fmla="*/ 5270277 w 9915328"/>
                <a:gd name="connsiteY3-172" fmla="*/ 206085 h 338816"/>
                <a:gd name="connsiteX4-173" fmla="*/ 7659714 w 9915328"/>
                <a:gd name="connsiteY4-174" fmla="*/ 1474 h 338816"/>
                <a:gd name="connsiteX5-175" fmla="*/ 9915328 w 9915328"/>
                <a:gd name="connsiteY5-176" fmla="*/ 128474 h 338816"/>
                <a:gd name="connsiteX0-177" fmla="*/ 0 w 10190302"/>
                <a:gd name="connsiteY0-178" fmla="*/ 174097 h 339284"/>
                <a:gd name="connsiteX1-179" fmla="*/ 633406 w 10190302"/>
                <a:gd name="connsiteY1-180" fmla="*/ 286986 h 339284"/>
                <a:gd name="connsiteX2-181" fmla="*/ 2340484 w 10190302"/>
                <a:gd name="connsiteY2-182" fmla="*/ 336375 h 339284"/>
                <a:gd name="connsiteX3-183" fmla="*/ 5270277 w 10190302"/>
                <a:gd name="connsiteY3-184" fmla="*/ 206553 h 339284"/>
                <a:gd name="connsiteX4-185" fmla="*/ 7659714 w 10190302"/>
                <a:gd name="connsiteY4-186" fmla="*/ 1942 h 339284"/>
                <a:gd name="connsiteX5-187" fmla="*/ 10190302 w 10190302"/>
                <a:gd name="connsiteY5-188" fmla="*/ 103542 h 339284"/>
                <a:gd name="connsiteX0-189" fmla="*/ 0 w 10129197"/>
                <a:gd name="connsiteY0-190" fmla="*/ 85197 h 340405"/>
                <a:gd name="connsiteX1-191" fmla="*/ 572301 w 10129197"/>
                <a:gd name="connsiteY1-192" fmla="*/ 286986 h 340405"/>
                <a:gd name="connsiteX2-193" fmla="*/ 2279379 w 10129197"/>
                <a:gd name="connsiteY2-194" fmla="*/ 336375 h 340405"/>
                <a:gd name="connsiteX3-195" fmla="*/ 5209172 w 10129197"/>
                <a:gd name="connsiteY3-196" fmla="*/ 206553 h 340405"/>
                <a:gd name="connsiteX4-197" fmla="*/ 7598609 w 10129197"/>
                <a:gd name="connsiteY4-198" fmla="*/ 1942 h 340405"/>
                <a:gd name="connsiteX5-199" fmla="*/ 10129197 w 10129197"/>
                <a:gd name="connsiteY5-200" fmla="*/ 103542 h 340405"/>
                <a:gd name="connsiteX0-201" fmla="*/ 0 w 10129197"/>
                <a:gd name="connsiteY0-202" fmla="*/ 85197 h 340405"/>
                <a:gd name="connsiteX1-203" fmla="*/ 572301 w 10129197"/>
                <a:gd name="connsiteY1-204" fmla="*/ 286986 h 340405"/>
                <a:gd name="connsiteX2-205" fmla="*/ 2279379 w 10129197"/>
                <a:gd name="connsiteY2-206" fmla="*/ 336375 h 340405"/>
                <a:gd name="connsiteX3-207" fmla="*/ 5209172 w 10129197"/>
                <a:gd name="connsiteY3-208" fmla="*/ 206553 h 340405"/>
                <a:gd name="connsiteX4-209" fmla="*/ 7598609 w 10129197"/>
                <a:gd name="connsiteY4-210" fmla="*/ 1942 h 340405"/>
                <a:gd name="connsiteX5-211" fmla="*/ 10129197 w 10129197"/>
                <a:gd name="connsiteY5-212" fmla="*/ 103542 h 340405"/>
                <a:gd name="connsiteX0-213" fmla="*/ 0 w 10129197"/>
                <a:gd name="connsiteY0-214" fmla="*/ 85197 h 339169"/>
                <a:gd name="connsiteX1-215" fmla="*/ 2279379 w 10129197"/>
                <a:gd name="connsiteY1-216" fmla="*/ 336375 h 339169"/>
                <a:gd name="connsiteX2-217" fmla="*/ 5209172 w 10129197"/>
                <a:gd name="connsiteY2-218" fmla="*/ 206553 h 339169"/>
                <a:gd name="connsiteX3-219" fmla="*/ 7598609 w 10129197"/>
                <a:gd name="connsiteY3-220" fmla="*/ 1942 h 339169"/>
                <a:gd name="connsiteX4-221" fmla="*/ 10129197 w 10129197"/>
                <a:gd name="connsiteY4-222" fmla="*/ 103542 h 339169"/>
                <a:gd name="connsiteX0-223" fmla="*/ 0 w 10129197"/>
                <a:gd name="connsiteY0-224" fmla="*/ 85197 h 339169"/>
                <a:gd name="connsiteX1-225" fmla="*/ 2279379 w 10129197"/>
                <a:gd name="connsiteY1-226" fmla="*/ 336375 h 339169"/>
                <a:gd name="connsiteX2-227" fmla="*/ 5209172 w 10129197"/>
                <a:gd name="connsiteY2-228" fmla="*/ 206553 h 339169"/>
                <a:gd name="connsiteX3-229" fmla="*/ 7598609 w 10129197"/>
                <a:gd name="connsiteY3-230" fmla="*/ 1942 h 339169"/>
                <a:gd name="connsiteX4-231" fmla="*/ 10129197 w 10129197"/>
                <a:gd name="connsiteY4-232" fmla="*/ 103542 h 339169"/>
                <a:gd name="connsiteX0-233" fmla="*/ 0 w 10129197"/>
                <a:gd name="connsiteY0-234" fmla="*/ 118179 h 372151"/>
                <a:gd name="connsiteX1-235" fmla="*/ 2279379 w 10129197"/>
                <a:gd name="connsiteY1-236" fmla="*/ 369357 h 372151"/>
                <a:gd name="connsiteX2-237" fmla="*/ 5209172 w 10129197"/>
                <a:gd name="connsiteY2-238" fmla="*/ 239535 h 372151"/>
                <a:gd name="connsiteX3-239" fmla="*/ 7598609 w 10129197"/>
                <a:gd name="connsiteY3-240" fmla="*/ 34924 h 372151"/>
                <a:gd name="connsiteX4-241" fmla="*/ 10129197 w 10129197"/>
                <a:gd name="connsiteY4-242" fmla="*/ 9524 h 372151"/>
                <a:gd name="connsiteX0-243" fmla="*/ 0 w 10129197"/>
                <a:gd name="connsiteY0-244" fmla="*/ 108656 h 362734"/>
                <a:gd name="connsiteX1-245" fmla="*/ 2279379 w 10129197"/>
                <a:gd name="connsiteY1-246" fmla="*/ 359834 h 362734"/>
                <a:gd name="connsiteX2-247" fmla="*/ 5209172 w 10129197"/>
                <a:gd name="connsiteY2-248" fmla="*/ 230012 h 362734"/>
                <a:gd name="connsiteX3-249" fmla="*/ 10129197 w 10129197"/>
                <a:gd name="connsiteY3-250" fmla="*/ 1 h 362734"/>
                <a:gd name="connsiteX0-251" fmla="*/ 0 w 8153512"/>
                <a:gd name="connsiteY0-252" fmla="*/ 149619 h 403884"/>
                <a:gd name="connsiteX1-253" fmla="*/ 2279379 w 8153512"/>
                <a:gd name="connsiteY1-254" fmla="*/ 400797 h 403884"/>
                <a:gd name="connsiteX2-255" fmla="*/ 5209172 w 8153512"/>
                <a:gd name="connsiteY2-256" fmla="*/ 270975 h 403884"/>
                <a:gd name="connsiteX3-257" fmla="*/ 8153512 w 8153512"/>
                <a:gd name="connsiteY3-258" fmla="*/ 0 h 403884"/>
                <a:gd name="connsiteX0-259" fmla="*/ 0 w 8320471"/>
                <a:gd name="connsiteY0-260" fmla="*/ 36968 h 290765"/>
                <a:gd name="connsiteX1-261" fmla="*/ 2279379 w 8320471"/>
                <a:gd name="connsiteY1-262" fmla="*/ 288146 h 290765"/>
                <a:gd name="connsiteX2-263" fmla="*/ 5209172 w 8320471"/>
                <a:gd name="connsiteY2-264" fmla="*/ 158324 h 290765"/>
                <a:gd name="connsiteX3-265" fmla="*/ 8320471 w 8320471"/>
                <a:gd name="connsiteY3-266" fmla="*/ 0 h 290765"/>
                <a:gd name="connsiteX0-267" fmla="*/ 0 w 8320471"/>
                <a:gd name="connsiteY0-268" fmla="*/ 36968 h 292812"/>
                <a:gd name="connsiteX1-269" fmla="*/ 2279379 w 8320471"/>
                <a:gd name="connsiteY1-270" fmla="*/ 288146 h 292812"/>
                <a:gd name="connsiteX2-271" fmla="*/ 8320471 w 8320471"/>
                <a:gd name="connsiteY2-272" fmla="*/ 0 h 292812"/>
                <a:gd name="connsiteX0-273" fmla="*/ 0 w 8320471"/>
                <a:gd name="connsiteY0-274" fmla="*/ 36968 h 284234"/>
                <a:gd name="connsiteX1-275" fmla="*/ 2752431 w 8320471"/>
                <a:gd name="connsiteY1-276" fmla="*/ 277905 h 284234"/>
                <a:gd name="connsiteX2-277" fmla="*/ 8320471 w 8320471"/>
                <a:gd name="connsiteY2-278" fmla="*/ 0 h 284234"/>
                <a:gd name="connsiteX0-279" fmla="*/ 0 w 8306558"/>
                <a:gd name="connsiteY0-280" fmla="*/ 47209 h 295214"/>
                <a:gd name="connsiteX1-281" fmla="*/ 2752431 w 8306558"/>
                <a:gd name="connsiteY1-282" fmla="*/ 288146 h 295214"/>
                <a:gd name="connsiteX2-283" fmla="*/ 8306558 w 8306558"/>
                <a:gd name="connsiteY2-284" fmla="*/ 0 h 295214"/>
                <a:gd name="connsiteX0-285" fmla="*/ 0 w 8306558"/>
                <a:gd name="connsiteY0-286" fmla="*/ 47209 h 295214"/>
                <a:gd name="connsiteX1-287" fmla="*/ 2752431 w 8306558"/>
                <a:gd name="connsiteY1-288" fmla="*/ 288146 h 295214"/>
                <a:gd name="connsiteX2-289" fmla="*/ 8306558 w 8306558"/>
                <a:gd name="connsiteY2-290" fmla="*/ 0 h 295214"/>
                <a:gd name="connsiteX0-291" fmla="*/ 0 w 7847420"/>
                <a:gd name="connsiteY0-292" fmla="*/ 36968 h 284234"/>
                <a:gd name="connsiteX1-293" fmla="*/ 2752431 w 7847420"/>
                <a:gd name="connsiteY1-294" fmla="*/ 277905 h 284234"/>
                <a:gd name="connsiteX2-295" fmla="*/ 7847420 w 7847420"/>
                <a:gd name="connsiteY2-296" fmla="*/ 0 h 284234"/>
              </a:gdLst>
              <a:ahLst/>
              <a:cxnLst>
                <a:cxn ang="0">
                  <a:pos x="connsiteX0-1" y="connsiteY0-2"/>
                </a:cxn>
                <a:cxn ang="0">
                  <a:pos x="connsiteX1-3" y="connsiteY1-4"/>
                </a:cxn>
                <a:cxn ang="0">
                  <a:pos x="connsiteX2-5" y="connsiteY2-6"/>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p:cNvPicPr>
              <a:picLocks noChangeAspect="1"/>
            </p:cNvPicPr>
            <p:nvPr/>
          </p:nvPicPr>
          <p:blipFill>
            <a:blip r:embed="rId4"/>
            <a:stretch>
              <a:fillRect/>
            </a:stretch>
          </p:blipFill>
          <p:spPr>
            <a:xfrm>
              <a:off x="230895" y="130347"/>
              <a:ext cx="1335140" cy="963251"/>
            </a:xfrm>
            <a:prstGeom prst="rect">
              <a:avLst/>
            </a:prstGeom>
          </p:spPr>
        </p:pic>
      </p:grpSp>
      <p:sp>
        <p:nvSpPr>
          <p:cNvPr id="10" name="TextBox 177"/>
          <p:cNvSpPr txBox="1"/>
          <p:nvPr/>
        </p:nvSpPr>
        <p:spPr>
          <a:xfrm>
            <a:off x="4079776" y="1268760"/>
            <a:ext cx="6738032" cy="64569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kern="1800" spc="100" dirty="0">
                <a:solidFill>
                  <a:schemeClr val="tx1">
                    <a:lumMod val="50000"/>
                    <a:lumOff val="50000"/>
                  </a:schemeClr>
                </a:solidFill>
                <a:latin typeface="+mn-lt"/>
                <a:cs typeface="+mn-ea"/>
                <a:sym typeface="+mn-lt"/>
              </a:rPr>
              <a:t>在开始游戏后，玩家会在</a:t>
            </a:r>
            <a:r>
              <a:rPr lang="zh-CN" altLang="en-US" sz="1800" b="1" kern="1800" spc="100" dirty="0">
                <a:solidFill>
                  <a:schemeClr val="tx1">
                    <a:lumMod val="50000"/>
                    <a:lumOff val="50000"/>
                  </a:schemeClr>
                </a:solidFill>
                <a:latin typeface="+mn-lt"/>
                <a:cs typeface="+mn-ea"/>
                <a:sym typeface="+mn-lt"/>
              </a:rPr>
              <a:t>地牢构筑阶段</a:t>
            </a:r>
            <a:r>
              <a:rPr lang="zh-CN" altLang="en-US" sz="1800" kern="1800" spc="100" dirty="0">
                <a:solidFill>
                  <a:schemeClr val="tx1">
                    <a:lumMod val="50000"/>
                    <a:lumOff val="50000"/>
                  </a:schemeClr>
                </a:solidFill>
                <a:latin typeface="+mn-lt"/>
                <a:cs typeface="+mn-ea"/>
                <a:sym typeface="+mn-lt"/>
              </a:rPr>
              <a:t>与</a:t>
            </a:r>
            <a:r>
              <a:rPr lang="zh-CN" altLang="en-US" sz="1800" b="1" kern="1800" spc="100" dirty="0">
                <a:solidFill>
                  <a:schemeClr val="tx1">
                    <a:lumMod val="50000"/>
                    <a:lumOff val="50000"/>
                  </a:schemeClr>
                </a:solidFill>
                <a:latin typeface="+mn-lt"/>
                <a:cs typeface="+mn-ea"/>
                <a:sym typeface="+mn-lt"/>
              </a:rPr>
              <a:t>时间流逝阶段</a:t>
            </a:r>
            <a:r>
              <a:rPr lang="zh-CN" altLang="en-US" sz="1800" kern="1800" spc="100" dirty="0">
                <a:solidFill>
                  <a:schemeClr val="tx1">
                    <a:lumMod val="50000"/>
                    <a:lumOff val="50000"/>
                  </a:schemeClr>
                </a:solidFill>
                <a:latin typeface="+mn-lt"/>
                <a:cs typeface="+mn-ea"/>
                <a:sym typeface="+mn-lt"/>
              </a:rPr>
              <a:t>之间交替进行游戏。</a:t>
            </a:r>
          </a:p>
        </p:txBody>
      </p:sp>
      <p:grpSp>
        <p:nvGrpSpPr>
          <p:cNvPr id="12" name="组合 11"/>
          <p:cNvGrpSpPr/>
          <p:nvPr/>
        </p:nvGrpSpPr>
        <p:grpSpPr>
          <a:xfrm>
            <a:off x="4079776" y="2258105"/>
            <a:ext cx="6738032" cy="1280845"/>
            <a:chOff x="1703512" y="4051719"/>
            <a:chExt cx="4620251" cy="1280845"/>
          </a:xfrm>
        </p:grpSpPr>
        <p:sp>
          <p:nvSpPr>
            <p:cNvPr id="13" name="TextBox 176"/>
            <p:cNvSpPr txBox="1"/>
            <p:nvPr/>
          </p:nvSpPr>
          <p:spPr>
            <a:xfrm>
              <a:off x="1703512" y="4051719"/>
              <a:ext cx="3456384" cy="461665"/>
            </a:xfrm>
            <a:prstGeom prst="rect">
              <a:avLst/>
            </a:prstGeom>
            <a:noFill/>
          </p:spPr>
          <p:txBody>
            <a:bodyPr wrap="square" rtlCol="0">
              <a:spAutoFit/>
            </a:bodyPr>
            <a:lstStyle/>
            <a:p>
              <a:r>
                <a:rPr lang="zh-CN" altLang="en-US" b="1" dirty="0">
                  <a:solidFill>
                    <a:schemeClr val="tx2">
                      <a:lumMod val="75000"/>
                    </a:schemeClr>
                  </a:solidFill>
                  <a:cs typeface="+mn-ea"/>
                  <a:sym typeface="+mn-lt"/>
                </a:rPr>
                <a:t>地牢构筑阶段</a:t>
              </a:r>
            </a:p>
          </p:txBody>
        </p:sp>
        <p:sp>
          <p:nvSpPr>
            <p:cNvPr id="14" name="TextBox 177"/>
            <p:cNvSpPr txBox="1"/>
            <p:nvPr/>
          </p:nvSpPr>
          <p:spPr>
            <a:xfrm>
              <a:off x="1703512" y="4404746"/>
              <a:ext cx="4620251" cy="927818"/>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spc="100" dirty="0">
                  <a:solidFill>
                    <a:schemeClr val="tx1">
                      <a:lumMod val="50000"/>
                      <a:lumOff val="50000"/>
                    </a:schemeClr>
                  </a:solidFill>
                  <a:latin typeface="+mn-lt"/>
                  <a:cs typeface="+mn-ea"/>
                  <a:sym typeface="+mn-lt"/>
                </a:rPr>
                <a:t>玩家需要用有限的资源去</a:t>
              </a:r>
              <a:r>
                <a:rPr lang="zh-CN" altLang="en-US" sz="1800" b="1" spc="100" dirty="0">
                  <a:solidFill>
                    <a:schemeClr val="tx1">
                      <a:lumMod val="50000"/>
                      <a:lumOff val="50000"/>
                    </a:schemeClr>
                  </a:solidFill>
                  <a:latin typeface="+mn-lt"/>
                  <a:cs typeface="+mn-ea"/>
                  <a:sym typeface="+mn-lt"/>
                </a:rPr>
                <a:t>构建地牢的迷宫</a:t>
              </a:r>
              <a:r>
                <a:rPr lang="zh-CN" altLang="en-US" sz="1800" spc="100" dirty="0">
                  <a:solidFill>
                    <a:schemeClr val="tx1">
                      <a:lumMod val="50000"/>
                      <a:lumOff val="50000"/>
                    </a:schemeClr>
                  </a:solidFill>
                  <a:latin typeface="+mn-lt"/>
                  <a:cs typeface="+mn-ea"/>
                  <a:sym typeface="+mn-lt"/>
                </a:rPr>
                <a:t>，并设置房间、陷阱以及怪物。当玩家完成自己的构筑后，就可以选择进入时间流逝阶段。</a:t>
              </a:r>
              <a:endParaRPr lang="zh-CN" altLang="en-US" sz="1800" spc="100" dirty="0">
                <a:solidFill>
                  <a:schemeClr val="tx1">
                    <a:lumMod val="50000"/>
                    <a:lumOff val="50000"/>
                  </a:schemeClr>
                </a:solidFill>
                <a:latin typeface="印品黑体 (正文)"/>
                <a:ea typeface="等线" panose="02010600030101010101" pitchFamily="2" charset="-122"/>
                <a:cs typeface="+mn-ea"/>
                <a:sym typeface="+mn-lt"/>
              </a:endParaRPr>
            </a:p>
          </p:txBody>
        </p:sp>
      </p:grpSp>
      <p:grpSp>
        <p:nvGrpSpPr>
          <p:cNvPr id="15" name="组合 14"/>
          <p:cNvGrpSpPr/>
          <p:nvPr/>
        </p:nvGrpSpPr>
        <p:grpSpPr>
          <a:xfrm>
            <a:off x="4079776" y="3898541"/>
            <a:ext cx="6738032" cy="2409359"/>
            <a:chOff x="1703512" y="4051719"/>
            <a:chExt cx="4620251" cy="2409359"/>
          </a:xfrm>
        </p:grpSpPr>
        <p:sp>
          <p:nvSpPr>
            <p:cNvPr id="16" name="TextBox 176"/>
            <p:cNvSpPr txBox="1"/>
            <p:nvPr/>
          </p:nvSpPr>
          <p:spPr>
            <a:xfrm>
              <a:off x="1703512" y="4051719"/>
              <a:ext cx="3456384" cy="461665"/>
            </a:xfrm>
            <a:prstGeom prst="rect">
              <a:avLst/>
            </a:prstGeom>
            <a:noFill/>
          </p:spPr>
          <p:txBody>
            <a:bodyPr wrap="square" rtlCol="0">
              <a:spAutoFit/>
            </a:bodyPr>
            <a:lstStyle/>
            <a:p>
              <a:r>
                <a:rPr lang="zh-CN" altLang="en-US" b="1" dirty="0">
                  <a:solidFill>
                    <a:schemeClr val="tx2">
                      <a:lumMod val="75000"/>
                    </a:schemeClr>
                  </a:solidFill>
                  <a:cs typeface="+mn-ea"/>
                  <a:sym typeface="+mn-lt"/>
                </a:rPr>
                <a:t>时间流逝阶段</a:t>
              </a:r>
            </a:p>
          </p:txBody>
        </p:sp>
        <p:sp>
          <p:nvSpPr>
            <p:cNvPr id="17" name="TextBox 177"/>
            <p:cNvSpPr txBox="1"/>
            <p:nvPr/>
          </p:nvSpPr>
          <p:spPr>
            <a:xfrm>
              <a:off x="1703512" y="4404746"/>
              <a:ext cx="4620251" cy="205633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b="1" spc="100" dirty="0">
                  <a:solidFill>
                    <a:schemeClr val="tx1">
                      <a:lumMod val="50000"/>
                      <a:lumOff val="50000"/>
                    </a:schemeClr>
                  </a:solidFill>
                  <a:latin typeface="+mn-lt"/>
                  <a:cs typeface="+mn-ea"/>
                  <a:sym typeface="+mn-lt"/>
                </a:rPr>
                <a:t>探险队会进入玩家的地牢进行探索</a:t>
              </a:r>
              <a:r>
                <a:rPr lang="zh-CN" altLang="en-US" sz="1800" spc="100" dirty="0">
                  <a:solidFill>
                    <a:schemeClr val="tx1">
                      <a:lumMod val="50000"/>
                      <a:lumOff val="50000"/>
                    </a:schemeClr>
                  </a:solidFill>
                  <a:latin typeface="+mn-lt"/>
                  <a:cs typeface="+mn-ea"/>
                  <a:sym typeface="+mn-lt"/>
                </a:rPr>
                <a:t>。在此阶段中，玩家能做出的操作有限，而探险队的探索过程是自动进行的，探险队成员的各项属性与标签以及地牢内的环境会影响他们做出的决策。在时间流逝阶段中，单位的行动是</a:t>
              </a:r>
              <a:r>
                <a:rPr lang="zh-CN" altLang="en-US" sz="1800" b="1" spc="100" dirty="0">
                  <a:solidFill>
                    <a:schemeClr val="tx1">
                      <a:lumMod val="50000"/>
                      <a:lumOff val="50000"/>
                    </a:schemeClr>
                  </a:solidFill>
                  <a:latin typeface="+mn-lt"/>
                  <a:cs typeface="+mn-ea"/>
                  <a:sym typeface="+mn-lt"/>
                </a:rPr>
                <a:t>回合制</a:t>
              </a:r>
              <a:r>
                <a:rPr lang="zh-CN" altLang="en-US" sz="1800" spc="100" dirty="0">
                  <a:solidFill>
                    <a:schemeClr val="tx1">
                      <a:lumMod val="50000"/>
                      <a:lumOff val="50000"/>
                    </a:schemeClr>
                  </a:solidFill>
                  <a:latin typeface="+mn-lt"/>
                  <a:cs typeface="+mn-ea"/>
                  <a:sym typeface="+mn-lt"/>
                </a:rPr>
                <a:t>的，需要发动行动的探险者、怪物、地牢环境会按照速度值交替行动。当探险队离开了地牢或者被全灭后，时间流逝阶段就会结束，游戏会再次进入地牢建造阶段。</a:t>
              </a:r>
              <a:endParaRPr lang="zh-CN" altLang="en-US" sz="1800" spc="100" dirty="0">
                <a:solidFill>
                  <a:schemeClr val="tx1">
                    <a:lumMod val="50000"/>
                    <a:lumOff val="50000"/>
                  </a:schemeClr>
                </a:solidFill>
                <a:latin typeface="印品黑体 (正文)"/>
                <a:cs typeface="+mn-ea"/>
                <a:sym typeface="+mn-lt"/>
              </a:endParaRPr>
            </a:p>
          </p:txBody>
        </p:sp>
      </p:grpSp>
      <p:grpSp>
        <p:nvGrpSpPr>
          <p:cNvPr id="8" name="组合 7"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a:extLst>
              <a:ext uri="{FF2B5EF4-FFF2-40B4-BE49-F238E27FC236}">
                <a16:creationId xmlns:a16="http://schemas.microsoft.com/office/drawing/2014/main" id="{6FDB7BCB-C796-22BC-748B-EF9B09514C59}"/>
              </a:ext>
            </a:extLst>
          </p:cNvPr>
          <p:cNvGrpSpPr/>
          <p:nvPr/>
        </p:nvGrpSpPr>
        <p:grpSpPr>
          <a:xfrm>
            <a:off x="1151551" y="4196592"/>
            <a:ext cx="2150712" cy="2087192"/>
            <a:chOff x="4151313" y="4052888"/>
            <a:chExt cx="792163" cy="762000"/>
          </a:xfrm>
          <a:solidFill>
            <a:schemeClr val="tx1">
              <a:lumMod val="75000"/>
              <a:lumOff val="25000"/>
            </a:schemeClr>
          </a:solidFill>
        </p:grpSpPr>
        <p:sp>
          <p:nvSpPr>
            <p:cNvPr id="9" name="Freeform 1037">
              <a:extLst>
                <a:ext uri="{FF2B5EF4-FFF2-40B4-BE49-F238E27FC236}">
                  <a16:creationId xmlns:a16="http://schemas.microsoft.com/office/drawing/2014/main" id="{D8D1A49E-DC96-3A48-45B3-C1CAF0E03210}"/>
                </a:ext>
              </a:extLst>
            </p:cNvPr>
            <p:cNvSpPr/>
            <p:nvPr/>
          </p:nvSpPr>
          <p:spPr bwMode="auto">
            <a:xfrm>
              <a:off x="4249738" y="4081463"/>
              <a:ext cx="201613" cy="147638"/>
            </a:xfrm>
            <a:custGeom>
              <a:avLst/>
              <a:gdLst/>
              <a:ahLst/>
              <a:cxnLst>
                <a:cxn ang="0">
                  <a:pos x="500" y="1"/>
                </a:cxn>
                <a:cxn ang="0">
                  <a:pos x="477" y="18"/>
                </a:cxn>
                <a:cxn ang="0">
                  <a:pos x="454" y="37"/>
                </a:cxn>
                <a:cxn ang="0">
                  <a:pos x="448" y="43"/>
                </a:cxn>
                <a:cxn ang="0">
                  <a:pos x="422" y="61"/>
                </a:cxn>
                <a:cxn ang="0">
                  <a:pos x="388" y="81"/>
                </a:cxn>
                <a:cxn ang="0">
                  <a:pos x="318" y="123"/>
                </a:cxn>
                <a:cxn ang="0">
                  <a:pos x="254" y="170"/>
                </a:cxn>
                <a:cxn ang="0">
                  <a:pos x="220" y="196"/>
                </a:cxn>
                <a:cxn ang="0">
                  <a:pos x="114" y="269"/>
                </a:cxn>
                <a:cxn ang="0">
                  <a:pos x="98" y="281"/>
                </a:cxn>
                <a:cxn ang="0">
                  <a:pos x="70" y="306"/>
                </a:cxn>
                <a:cxn ang="0">
                  <a:pos x="54" y="316"/>
                </a:cxn>
                <a:cxn ang="0">
                  <a:pos x="36" y="328"/>
                </a:cxn>
                <a:cxn ang="0">
                  <a:pos x="30" y="333"/>
                </a:cxn>
                <a:cxn ang="0">
                  <a:pos x="20" y="349"/>
                </a:cxn>
                <a:cxn ang="0">
                  <a:pos x="15" y="356"/>
                </a:cxn>
                <a:cxn ang="0">
                  <a:pos x="4" y="361"/>
                </a:cxn>
                <a:cxn ang="0">
                  <a:pos x="3" y="361"/>
                </a:cxn>
                <a:cxn ang="0">
                  <a:pos x="0" y="367"/>
                </a:cxn>
                <a:cxn ang="0">
                  <a:pos x="6" y="371"/>
                </a:cxn>
                <a:cxn ang="0">
                  <a:pos x="8" y="371"/>
                </a:cxn>
                <a:cxn ang="0">
                  <a:pos x="24" y="362"/>
                </a:cxn>
                <a:cxn ang="0">
                  <a:pos x="37" y="347"/>
                </a:cxn>
                <a:cxn ang="0">
                  <a:pos x="41" y="340"/>
                </a:cxn>
                <a:cxn ang="0">
                  <a:pos x="62" y="323"/>
                </a:cxn>
                <a:cxn ang="0">
                  <a:pos x="92" y="303"/>
                </a:cxn>
                <a:cxn ang="0">
                  <a:pos x="127" y="276"/>
                </a:cxn>
                <a:cxn ang="0">
                  <a:pos x="201" y="224"/>
                </a:cxn>
                <a:cxn ang="0">
                  <a:pos x="237" y="197"/>
                </a:cxn>
                <a:cxn ang="0">
                  <a:pos x="286" y="158"/>
                </a:cxn>
                <a:cxn ang="0">
                  <a:pos x="301" y="146"/>
                </a:cxn>
                <a:cxn ang="0">
                  <a:pos x="342" y="120"/>
                </a:cxn>
                <a:cxn ang="0">
                  <a:pos x="384" y="95"/>
                </a:cxn>
                <a:cxn ang="0">
                  <a:pos x="448" y="56"/>
                </a:cxn>
                <a:cxn ang="0">
                  <a:pos x="462" y="46"/>
                </a:cxn>
                <a:cxn ang="0">
                  <a:pos x="491" y="22"/>
                </a:cxn>
                <a:cxn ang="0">
                  <a:pos x="505" y="12"/>
                </a:cxn>
                <a:cxn ang="0">
                  <a:pos x="509" y="8"/>
                </a:cxn>
                <a:cxn ang="0">
                  <a:pos x="504" y="1"/>
                </a:cxn>
                <a:cxn ang="0">
                  <a:pos x="500" y="1"/>
                </a:cxn>
              </a:cxnLst>
              <a:rect l="0" t="0" r="r" b="b"/>
              <a:pathLst>
                <a:path w="509" h="371">
                  <a:moveTo>
                    <a:pt x="500" y="1"/>
                  </a:moveTo>
                  <a:lnTo>
                    <a:pt x="500" y="1"/>
                  </a:lnTo>
                  <a:lnTo>
                    <a:pt x="487" y="9"/>
                  </a:lnTo>
                  <a:lnTo>
                    <a:pt x="477" y="18"/>
                  </a:lnTo>
                  <a:lnTo>
                    <a:pt x="465" y="27"/>
                  </a:lnTo>
                  <a:lnTo>
                    <a:pt x="454" y="37"/>
                  </a:lnTo>
                  <a:lnTo>
                    <a:pt x="454" y="37"/>
                  </a:lnTo>
                  <a:lnTo>
                    <a:pt x="448" y="43"/>
                  </a:lnTo>
                  <a:lnTo>
                    <a:pt x="440" y="50"/>
                  </a:lnTo>
                  <a:lnTo>
                    <a:pt x="422" y="61"/>
                  </a:lnTo>
                  <a:lnTo>
                    <a:pt x="388" y="81"/>
                  </a:lnTo>
                  <a:lnTo>
                    <a:pt x="388" y="81"/>
                  </a:lnTo>
                  <a:lnTo>
                    <a:pt x="352" y="102"/>
                  </a:lnTo>
                  <a:lnTo>
                    <a:pt x="318" y="123"/>
                  </a:lnTo>
                  <a:lnTo>
                    <a:pt x="286" y="145"/>
                  </a:lnTo>
                  <a:lnTo>
                    <a:pt x="254" y="170"/>
                  </a:lnTo>
                  <a:lnTo>
                    <a:pt x="254" y="170"/>
                  </a:lnTo>
                  <a:lnTo>
                    <a:pt x="220" y="196"/>
                  </a:lnTo>
                  <a:lnTo>
                    <a:pt x="185" y="221"/>
                  </a:lnTo>
                  <a:lnTo>
                    <a:pt x="114" y="269"/>
                  </a:lnTo>
                  <a:lnTo>
                    <a:pt x="114" y="269"/>
                  </a:lnTo>
                  <a:lnTo>
                    <a:pt x="98" y="281"/>
                  </a:lnTo>
                  <a:lnTo>
                    <a:pt x="84" y="293"/>
                  </a:lnTo>
                  <a:lnTo>
                    <a:pt x="70" y="306"/>
                  </a:lnTo>
                  <a:lnTo>
                    <a:pt x="54" y="316"/>
                  </a:lnTo>
                  <a:lnTo>
                    <a:pt x="54" y="316"/>
                  </a:lnTo>
                  <a:lnTo>
                    <a:pt x="42" y="324"/>
                  </a:lnTo>
                  <a:lnTo>
                    <a:pt x="36" y="328"/>
                  </a:lnTo>
                  <a:lnTo>
                    <a:pt x="30" y="333"/>
                  </a:lnTo>
                  <a:lnTo>
                    <a:pt x="30" y="333"/>
                  </a:lnTo>
                  <a:lnTo>
                    <a:pt x="25" y="341"/>
                  </a:lnTo>
                  <a:lnTo>
                    <a:pt x="20" y="349"/>
                  </a:lnTo>
                  <a:lnTo>
                    <a:pt x="17" y="353"/>
                  </a:lnTo>
                  <a:lnTo>
                    <a:pt x="15" y="356"/>
                  </a:lnTo>
                  <a:lnTo>
                    <a:pt x="11" y="358"/>
                  </a:lnTo>
                  <a:lnTo>
                    <a:pt x="4" y="361"/>
                  </a:lnTo>
                  <a:lnTo>
                    <a:pt x="4" y="361"/>
                  </a:lnTo>
                  <a:lnTo>
                    <a:pt x="3" y="361"/>
                  </a:lnTo>
                  <a:lnTo>
                    <a:pt x="2" y="364"/>
                  </a:lnTo>
                  <a:lnTo>
                    <a:pt x="0" y="367"/>
                  </a:lnTo>
                  <a:lnTo>
                    <a:pt x="3" y="370"/>
                  </a:lnTo>
                  <a:lnTo>
                    <a:pt x="6" y="371"/>
                  </a:lnTo>
                  <a:lnTo>
                    <a:pt x="8" y="371"/>
                  </a:lnTo>
                  <a:lnTo>
                    <a:pt x="8" y="371"/>
                  </a:lnTo>
                  <a:lnTo>
                    <a:pt x="17" y="367"/>
                  </a:lnTo>
                  <a:lnTo>
                    <a:pt x="24" y="362"/>
                  </a:lnTo>
                  <a:lnTo>
                    <a:pt x="30" y="354"/>
                  </a:lnTo>
                  <a:lnTo>
                    <a:pt x="37" y="347"/>
                  </a:lnTo>
                  <a:lnTo>
                    <a:pt x="37" y="347"/>
                  </a:lnTo>
                  <a:lnTo>
                    <a:pt x="41" y="340"/>
                  </a:lnTo>
                  <a:lnTo>
                    <a:pt x="47" y="333"/>
                  </a:lnTo>
                  <a:lnTo>
                    <a:pt x="62" y="323"/>
                  </a:lnTo>
                  <a:lnTo>
                    <a:pt x="78" y="314"/>
                  </a:lnTo>
                  <a:lnTo>
                    <a:pt x="92" y="303"/>
                  </a:lnTo>
                  <a:lnTo>
                    <a:pt x="92" y="303"/>
                  </a:lnTo>
                  <a:lnTo>
                    <a:pt x="127" y="276"/>
                  </a:lnTo>
                  <a:lnTo>
                    <a:pt x="164" y="250"/>
                  </a:lnTo>
                  <a:lnTo>
                    <a:pt x="201" y="224"/>
                  </a:lnTo>
                  <a:lnTo>
                    <a:pt x="237" y="197"/>
                  </a:lnTo>
                  <a:lnTo>
                    <a:pt x="237" y="197"/>
                  </a:lnTo>
                  <a:lnTo>
                    <a:pt x="269" y="171"/>
                  </a:lnTo>
                  <a:lnTo>
                    <a:pt x="286" y="158"/>
                  </a:lnTo>
                  <a:lnTo>
                    <a:pt x="301" y="146"/>
                  </a:lnTo>
                  <a:lnTo>
                    <a:pt x="301" y="146"/>
                  </a:lnTo>
                  <a:lnTo>
                    <a:pt x="322" y="133"/>
                  </a:lnTo>
                  <a:lnTo>
                    <a:pt x="342" y="120"/>
                  </a:lnTo>
                  <a:lnTo>
                    <a:pt x="384" y="95"/>
                  </a:lnTo>
                  <a:lnTo>
                    <a:pt x="384" y="95"/>
                  </a:lnTo>
                  <a:lnTo>
                    <a:pt x="416" y="77"/>
                  </a:lnTo>
                  <a:lnTo>
                    <a:pt x="448" y="56"/>
                  </a:lnTo>
                  <a:lnTo>
                    <a:pt x="448" y="56"/>
                  </a:lnTo>
                  <a:lnTo>
                    <a:pt x="462" y="46"/>
                  </a:lnTo>
                  <a:lnTo>
                    <a:pt x="477" y="34"/>
                  </a:lnTo>
                  <a:lnTo>
                    <a:pt x="491" y="22"/>
                  </a:lnTo>
                  <a:lnTo>
                    <a:pt x="505" y="12"/>
                  </a:lnTo>
                  <a:lnTo>
                    <a:pt x="505" y="12"/>
                  </a:lnTo>
                  <a:lnTo>
                    <a:pt x="508" y="9"/>
                  </a:lnTo>
                  <a:lnTo>
                    <a:pt x="509" y="8"/>
                  </a:lnTo>
                  <a:lnTo>
                    <a:pt x="508" y="4"/>
                  </a:lnTo>
                  <a:lnTo>
                    <a:pt x="504" y="1"/>
                  </a:lnTo>
                  <a:lnTo>
                    <a:pt x="503" y="0"/>
                  </a:lnTo>
                  <a:lnTo>
                    <a:pt x="500" y="1"/>
                  </a:lnTo>
                  <a:lnTo>
                    <a:pt x="50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 name="Freeform 1038">
              <a:extLst>
                <a:ext uri="{FF2B5EF4-FFF2-40B4-BE49-F238E27FC236}">
                  <a16:creationId xmlns:a16="http://schemas.microsoft.com/office/drawing/2014/main" id="{CD4F7B40-DD94-1280-3EB6-C1416B93996F}"/>
                </a:ext>
              </a:extLst>
            </p:cNvPr>
            <p:cNvSpPr/>
            <p:nvPr/>
          </p:nvSpPr>
          <p:spPr bwMode="auto">
            <a:xfrm>
              <a:off x="4222751" y="4070350"/>
              <a:ext cx="276225" cy="206375"/>
            </a:xfrm>
            <a:custGeom>
              <a:avLst/>
              <a:gdLst/>
              <a:ahLst/>
              <a:cxnLst>
                <a:cxn ang="0">
                  <a:pos x="687" y="1"/>
                </a:cxn>
                <a:cxn ang="0">
                  <a:pos x="665" y="17"/>
                </a:cxn>
                <a:cxn ang="0">
                  <a:pos x="643" y="28"/>
                </a:cxn>
                <a:cxn ang="0">
                  <a:pos x="620" y="44"/>
                </a:cxn>
                <a:cxn ang="0">
                  <a:pos x="599" y="60"/>
                </a:cxn>
                <a:cxn ang="0">
                  <a:pos x="552" y="95"/>
                </a:cxn>
                <a:cxn ang="0">
                  <a:pos x="507" y="130"/>
                </a:cxn>
                <a:cxn ang="0">
                  <a:pos x="415" y="194"/>
                </a:cxn>
                <a:cxn ang="0">
                  <a:pos x="322" y="257"/>
                </a:cxn>
                <a:cxn ang="0">
                  <a:pos x="236" y="321"/>
                </a:cxn>
                <a:cxn ang="0">
                  <a:pos x="152" y="387"/>
                </a:cxn>
                <a:cxn ang="0">
                  <a:pos x="108" y="418"/>
                </a:cxn>
                <a:cxn ang="0">
                  <a:pos x="64" y="452"/>
                </a:cxn>
                <a:cxn ang="0">
                  <a:pos x="51" y="466"/>
                </a:cxn>
                <a:cxn ang="0">
                  <a:pos x="38" y="481"/>
                </a:cxn>
                <a:cxn ang="0">
                  <a:pos x="20" y="495"/>
                </a:cxn>
                <a:cxn ang="0">
                  <a:pos x="2" y="508"/>
                </a:cxn>
                <a:cxn ang="0">
                  <a:pos x="0" y="512"/>
                </a:cxn>
                <a:cxn ang="0">
                  <a:pos x="2" y="516"/>
                </a:cxn>
                <a:cxn ang="0">
                  <a:pos x="8" y="517"/>
                </a:cxn>
                <a:cxn ang="0">
                  <a:pos x="10" y="517"/>
                </a:cxn>
                <a:cxn ang="0">
                  <a:pos x="54" y="479"/>
                </a:cxn>
                <a:cxn ang="0">
                  <a:pos x="68" y="465"/>
                </a:cxn>
                <a:cxn ang="0">
                  <a:pos x="87" y="447"/>
                </a:cxn>
                <a:cxn ang="0">
                  <a:pos x="131" y="417"/>
                </a:cxn>
                <a:cxn ang="0">
                  <a:pos x="152" y="401"/>
                </a:cxn>
                <a:cxn ang="0">
                  <a:pos x="296" y="290"/>
                </a:cxn>
                <a:cxn ang="0">
                  <a:pos x="344" y="256"/>
                </a:cxn>
                <a:cxn ang="0">
                  <a:pos x="484" y="160"/>
                </a:cxn>
                <a:cxn ang="0">
                  <a:pos x="529" y="128"/>
                </a:cxn>
                <a:cxn ang="0">
                  <a:pos x="623" y="57"/>
                </a:cxn>
                <a:cxn ang="0">
                  <a:pos x="641" y="45"/>
                </a:cxn>
                <a:cxn ang="0">
                  <a:pos x="678" y="23"/>
                </a:cxn>
                <a:cxn ang="0">
                  <a:pos x="695" y="9"/>
                </a:cxn>
                <a:cxn ang="0">
                  <a:pos x="696" y="5"/>
                </a:cxn>
                <a:cxn ang="0">
                  <a:pos x="691" y="0"/>
                </a:cxn>
                <a:cxn ang="0">
                  <a:pos x="687" y="1"/>
                </a:cxn>
              </a:cxnLst>
              <a:rect l="0" t="0" r="r" b="b"/>
              <a:pathLst>
                <a:path w="696" h="519">
                  <a:moveTo>
                    <a:pt x="687" y="1"/>
                  </a:moveTo>
                  <a:lnTo>
                    <a:pt x="687" y="1"/>
                  </a:lnTo>
                  <a:lnTo>
                    <a:pt x="677" y="9"/>
                  </a:lnTo>
                  <a:lnTo>
                    <a:pt x="665" y="17"/>
                  </a:lnTo>
                  <a:lnTo>
                    <a:pt x="643" y="28"/>
                  </a:lnTo>
                  <a:lnTo>
                    <a:pt x="643" y="28"/>
                  </a:lnTo>
                  <a:lnTo>
                    <a:pt x="631" y="36"/>
                  </a:lnTo>
                  <a:lnTo>
                    <a:pt x="620" y="44"/>
                  </a:lnTo>
                  <a:lnTo>
                    <a:pt x="599" y="60"/>
                  </a:lnTo>
                  <a:lnTo>
                    <a:pt x="599" y="60"/>
                  </a:lnTo>
                  <a:lnTo>
                    <a:pt x="576" y="77"/>
                  </a:lnTo>
                  <a:lnTo>
                    <a:pt x="552" y="95"/>
                  </a:lnTo>
                  <a:lnTo>
                    <a:pt x="507" y="130"/>
                  </a:lnTo>
                  <a:lnTo>
                    <a:pt x="507" y="130"/>
                  </a:lnTo>
                  <a:lnTo>
                    <a:pt x="461" y="163"/>
                  </a:lnTo>
                  <a:lnTo>
                    <a:pt x="415" y="194"/>
                  </a:lnTo>
                  <a:lnTo>
                    <a:pt x="322" y="257"/>
                  </a:lnTo>
                  <a:lnTo>
                    <a:pt x="322" y="257"/>
                  </a:lnTo>
                  <a:lnTo>
                    <a:pt x="279" y="289"/>
                  </a:lnTo>
                  <a:lnTo>
                    <a:pt x="236" y="321"/>
                  </a:lnTo>
                  <a:lnTo>
                    <a:pt x="152" y="387"/>
                  </a:lnTo>
                  <a:lnTo>
                    <a:pt x="152" y="387"/>
                  </a:lnTo>
                  <a:lnTo>
                    <a:pt x="130" y="402"/>
                  </a:lnTo>
                  <a:lnTo>
                    <a:pt x="108" y="418"/>
                  </a:lnTo>
                  <a:lnTo>
                    <a:pt x="85" y="434"/>
                  </a:lnTo>
                  <a:lnTo>
                    <a:pt x="64" y="452"/>
                  </a:lnTo>
                  <a:lnTo>
                    <a:pt x="64" y="452"/>
                  </a:lnTo>
                  <a:lnTo>
                    <a:pt x="51" y="466"/>
                  </a:lnTo>
                  <a:lnTo>
                    <a:pt x="38" y="481"/>
                  </a:lnTo>
                  <a:lnTo>
                    <a:pt x="38" y="481"/>
                  </a:lnTo>
                  <a:lnTo>
                    <a:pt x="29" y="489"/>
                  </a:lnTo>
                  <a:lnTo>
                    <a:pt x="20" y="495"/>
                  </a:lnTo>
                  <a:lnTo>
                    <a:pt x="2" y="508"/>
                  </a:lnTo>
                  <a:lnTo>
                    <a:pt x="2" y="508"/>
                  </a:lnTo>
                  <a:lnTo>
                    <a:pt x="0" y="511"/>
                  </a:lnTo>
                  <a:lnTo>
                    <a:pt x="0" y="512"/>
                  </a:lnTo>
                  <a:lnTo>
                    <a:pt x="0" y="515"/>
                  </a:lnTo>
                  <a:lnTo>
                    <a:pt x="2" y="516"/>
                  </a:lnTo>
                  <a:lnTo>
                    <a:pt x="6" y="519"/>
                  </a:lnTo>
                  <a:lnTo>
                    <a:pt x="8" y="517"/>
                  </a:lnTo>
                  <a:lnTo>
                    <a:pt x="10" y="517"/>
                  </a:lnTo>
                  <a:lnTo>
                    <a:pt x="10" y="517"/>
                  </a:lnTo>
                  <a:lnTo>
                    <a:pt x="40" y="493"/>
                  </a:lnTo>
                  <a:lnTo>
                    <a:pt x="54" y="479"/>
                  </a:lnTo>
                  <a:lnTo>
                    <a:pt x="68" y="465"/>
                  </a:lnTo>
                  <a:lnTo>
                    <a:pt x="68" y="465"/>
                  </a:lnTo>
                  <a:lnTo>
                    <a:pt x="76" y="456"/>
                  </a:lnTo>
                  <a:lnTo>
                    <a:pt x="87" y="447"/>
                  </a:lnTo>
                  <a:lnTo>
                    <a:pt x="108" y="431"/>
                  </a:lnTo>
                  <a:lnTo>
                    <a:pt x="131" y="417"/>
                  </a:lnTo>
                  <a:lnTo>
                    <a:pt x="152" y="401"/>
                  </a:lnTo>
                  <a:lnTo>
                    <a:pt x="152" y="401"/>
                  </a:lnTo>
                  <a:lnTo>
                    <a:pt x="248" y="326"/>
                  </a:lnTo>
                  <a:lnTo>
                    <a:pt x="296" y="290"/>
                  </a:lnTo>
                  <a:lnTo>
                    <a:pt x="344" y="256"/>
                  </a:lnTo>
                  <a:lnTo>
                    <a:pt x="344" y="256"/>
                  </a:lnTo>
                  <a:lnTo>
                    <a:pt x="439" y="193"/>
                  </a:lnTo>
                  <a:lnTo>
                    <a:pt x="484" y="160"/>
                  </a:lnTo>
                  <a:lnTo>
                    <a:pt x="529" y="128"/>
                  </a:lnTo>
                  <a:lnTo>
                    <a:pt x="529" y="128"/>
                  </a:lnTo>
                  <a:lnTo>
                    <a:pt x="576" y="92"/>
                  </a:lnTo>
                  <a:lnTo>
                    <a:pt x="623" y="57"/>
                  </a:lnTo>
                  <a:lnTo>
                    <a:pt x="623" y="57"/>
                  </a:lnTo>
                  <a:lnTo>
                    <a:pt x="641" y="45"/>
                  </a:lnTo>
                  <a:lnTo>
                    <a:pt x="660" y="35"/>
                  </a:lnTo>
                  <a:lnTo>
                    <a:pt x="678" y="23"/>
                  </a:lnTo>
                  <a:lnTo>
                    <a:pt x="695" y="9"/>
                  </a:lnTo>
                  <a:lnTo>
                    <a:pt x="695" y="9"/>
                  </a:lnTo>
                  <a:lnTo>
                    <a:pt x="696" y="7"/>
                  </a:lnTo>
                  <a:lnTo>
                    <a:pt x="696" y="5"/>
                  </a:lnTo>
                  <a:lnTo>
                    <a:pt x="695" y="1"/>
                  </a:lnTo>
                  <a:lnTo>
                    <a:pt x="691" y="0"/>
                  </a:lnTo>
                  <a:lnTo>
                    <a:pt x="688" y="0"/>
                  </a:lnTo>
                  <a:lnTo>
                    <a:pt x="687" y="1"/>
                  </a:lnTo>
                  <a:lnTo>
                    <a:pt x="687"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8" name="Freeform 1039">
              <a:extLst>
                <a:ext uri="{FF2B5EF4-FFF2-40B4-BE49-F238E27FC236}">
                  <a16:creationId xmlns:a16="http://schemas.microsoft.com/office/drawing/2014/main" id="{E50E1637-491D-886E-0A46-D3CC8E8C76D6}"/>
                </a:ext>
              </a:extLst>
            </p:cNvPr>
            <p:cNvSpPr/>
            <p:nvPr/>
          </p:nvSpPr>
          <p:spPr bwMode="auto">
            <a:xfrm>
              <a:off x="4219576" y="4067175"/>
              <a:ext cx="323850" cy="247650"/>
            </a:xfrm>
            <a:custGeom>
              <a:avLst/>
              <a:gdLst/>
              <a:ahLst/>
              <a:cxnLst>
                <a:cxn ang="0">
                  <a:pos x="806" y="3"/>
                </a:cxn>
                <a:cxn ang="0">
                  <a:pos x="759" y="39"/>
                </a:cxn>
                <a:cxn ang="0">
                  <a:pos x="712" y="76"/>
                </a:cxn>
                <a:cxn ang="0">
                  <a:pos x="661" y="119"/>
                </a:cxn>
                <a:cxn ang="0">
                  <a:pos x="608" y="161"/>
                </a:cxn>
                <a:cxn ang="0">
                  <a:pos x="584" y="180"/>
                </a:cxn>
                <a:cxn ang="0">
                  <a:pos x="535" y="221"/>
                </a:cxn>
                <a:cxn ang="0">
                  <a:pos x="510" y="241"/>
                </a:cxn>
                <a:cxn ang="0">
                  <a:pos x="463" y="272"/>
                </a:cxn>
                <a:cxn ang="0">
                  <a:pos x="415" y="301"/>
                </a:cxn>
                <a:cxn ang="0">
                  <a:pos x="364" y="339"/>
                </a:cxn>
                <a:cxn ang="0">
                  <a:pos x="263" y="417"/>
                </a:cxn>
                <a:cxn ang="0">
                  <a:pos x="211" y="454"/>
                </a:cxn>
                <a:cxn ang="0">
                  <a:pos x="160" y="486"/>
                </a:cxn>
                <a:cxn ang="0">
                  <a:pos x="111" y="522"/>
                </a:cxn>
                <a:cxn ang="0">
                  <a:pos x="88" y="541"/>
                </a:cxn>
                <a:cxn ang="0">
                  <a:pos x="64" y="561"/>
                </a:cxn>
                <a:cxn ang="0">
                  <a:pos x="38" y="591"/>
                </a:cxn>
                <a:cxn ang="0">
                  <a:pos x="21" y="604"/>
                </a:cxn>
                <a:cxn ang="0">
                  <a:pos x="5" y="611"/>
                </a:cxn>
                <a:cxn ang="0">
                  <a:pos x="3" y="612"/>
                </a:cxn>
                <a:cxn ang="0">
                  <a:pos x="0" y="617"/>
                </a:cxn>
                <a:cxn ang="0">
                  <a:pos x="1" y="621"/>
                </a:cxn>
                <a:cxn ang="0">
                  <a:pos x="5" y="622"/>
                </a:cxn>
                <a:cxn ang="0">
                  <a:pos x="15" y="620"/>
                </a:cxn>
                <a:cxn ang="0">
                  <a:pos x="32" y="611"/>
                </a:cxn>
                <a:cxn ang="0">
                  <a:pos x="52" y="590"/>
                </a:cxn>
                <a:cxn ang="0">
                  <a:pos x="66" y="577"/>
                </a:cxn>
                <a:cxn ang="0">
                  <a:pos x="120" y="530"/>
                </a:cxn>
                <a:cxn ang="0">
                  <a:pos x="179" y="488"/>
                </a:cxn>
                <a:cxn ang="0">
                  <a:pos x="209" y="468"/>
                </a:cxn>
                <a:cxn ang="0">
                  <a:pos x="293" y="405"/>
                </a:cxn>
                <a:cxn ang="0">
                  <a:pos x="406" y="322"/>
                </a:cxn>
                <a:cxn ang="0">
                  <a:pos x="430" y="305"/>
                </a:cxn>
                <a:cxn ang="0">
                  <a:pos x="508" y="256"/>
                </a:cxn>
                <a:cxn ang="0">
                  <a:pos x="534" y="238"/>
                </a:cxn>
                <a:cxn ang="0">
                  <a:pos x="582" y="197"/>
                </a:cxn>
                <a:cxn ang="0">
                  <a:pos x="607" y="177"/>
                </a:cxn>
                <a:cxn ang="0">
                  <a:pos x="686" y="114"/>
                </a:cxn>
                <a:cxn ang="0">
                  <a:pos x="712" y="90"/>
                </a:cxn>
                <a:cxn ang="0">
                  <a:pos x="763" y="51"/>
                </a:cxn>
                <a:cxn ang="0">
                  <a:pos x="802" y="21"/>
                </a:cxn>
                <a:cxn ang="0">
                  <a:pos x="814" y="10"/>
                </a:cxn>
                <a:cxn ang="0">
                  <a:pos x="816" y="7"/>
                </a:cxn>
                <a:cxn ang="0">
                  <a:pos x="810" y="0"/>
                </a:cxn>
                <a:cxn ang="0">
                  <a:pos x="806" y="3"/>
                </a:cxn>
              </a:cxnLst>
              <a:rect l="0" t="0" r="r" b="b"/>
              <a:pathLst>
                <a:path w="816" h="622">
                  <a:moveTo>
                    <a:pt x="806" y="3"/>
                  </a:moveTo>
                  <a:lnTo>
                    <a:pt x="806" y="3"/>
                  </a:lnTo>
                  <a:lnTo>
                    <a:pt x="784" y="21"/>
                  </a:lnTo>
                  <a:lnTo>
                    <a:pt x="759" y="39"/>
                  </a:lnTo>
                  <a:lnTo>
                    <a:pt x="735" y="56"/>
                  </a:lnTo>
                  <a:lnTo>
                    <a:pt x="712" y="76"/>
                  </a:lnTo>
                  <a:lnTo>
                    <a:pt x="712" y="76"/>
                  </a:lnTo>
                  <a:lnTo>
                    <a:pt x="661" y="119"/>
                  </a:lnTo>
                  <a:lnTo>
                    <a:pt x="635" y="141"/>
                  </a:lnTo>
                  <a:lnTo>
                    <a:pt x="608" y="161"/>
                  </a:lnTo>
                  <a:lnTo>
                    <a:pt x="608" y="161"/>
                  </a:lnTo>
                  <a:lnTo>
                    <a:pt x="584" y="180"/>
                  </a:lnTo>
                  <a:lnTo>
                    <a:pt x="559" y="201"/>
                  </a:lnTo>
                  <a:lnTo>
                    <a:pt x="535" y="221"/>
                  </a:lnTo>
                  <a:lnTo>
                    <a:pt x="510" y="241"/>
                  </a:lnTo>
                  <a:lnTo>
                    <a:pt x="510" y="241"/>
                  </a:lnTo>
                  <a:lnTo>
                    <a:pt x="487" y="256"/>
                  </a:lnTo>
                  <a:lnTo>
                    <a:pt x="463" y="272"/>
                  </a:lnTo>
                  <a:lnTo>
                    <a:pt x="438" y="286"/>
                  </a:lnTo>
                  <a:lnTo>
                    <a:pt x="415" y="301"/>
                  </a:lnTo>
                  <a:lnTo>
                    <a:pt x="415" y="301"/>
                  </a:lnTo>
                  <a:lnTo>
                    <a:pt x="364" y="339"/>
                  </a:lnTo>
                  <a:lnTo>
                    <a:pt x="314" y="379"/>
                  </a:lnTo>
                  <a:lnTo>
                    <a:pt x="263" y="417"/>
                  </a:lnTo>
                  <a:lnTo>
                    <a:pt x="237" y="437"/>
                  </a:lnTo>
                  <a:lnTo>
                    <a:pt x="211" y="454"/>
                  </a:lnTo>
                  <a:lnTo>
                    <a:pt x="211" y="454"/>
                  </a:lnTo>
                  <a:lnTo>
                    <a:pt x="160" y="486"/>
                  </a:lnTo>
                  <a:lnTo>
                    <a:pt x="135" y="503"/>
                  </a:lnTo>
                  <a:lnTo>
                    <a:pt x="111" y="522"/>
                  </a:lnTo>
                  <a:lnTo>
                    <a:pt x="111" y="522"/>
                  </a:lnTo>
                  <a:lnTo>
                    <a:pt x="88" y="541"/>
                  </a:lnTo>
                  <a:lnTo>
                    <a:pt x="64" y="561"/>
                  </a:lnTo>
                  <a:lnTo>
                    <a:pt x="64" y="561"/>
                  </a:lnTo>
                  <a:lnTo>
                    <a:pt x="52" y="574"/>
                  </a:lnTo>
                  <a:lnTo>
                    <a:pt x="38" y="591"/>
                  </a:lnTo>
                  <a:lnTo>
                    <a:pt x="29" y="598"/>
                  </a:lnTo>
                  <a:lnTo>
                    <a:pt x="21" y="604"/>
                  </a:lnTo>
                  <a:lnTo>
                    <a:pt x="13" y="609"/>
                  </a:lnTo>
                  <a:lnTo>
                    <a:pt x="5" y="611"/>
                  </a:lnTo>
                  <a:lnTo>
                    <a:pt x="5" y="611"/>
                  </a:lnTo>
                  <a:lnTo>
                    <a:pt x="3" y="612"/>
                  </a:lnTo>
                  <a:lnTo>
                    <a:pt x="1" y="613"/>
                  </a:lnTo>
                  <a:lnTo>
                    <a:pt x="0" y="617"/>
                  </a:lnTo>
                  <a:lnTo>
                    <a:pt x="0" y="620"/>
                  </a:lnTo>
                  <a:lnTo>
                    <a:pt x="1" y="621"/>
                  </a:lnTo>
                  <a:lnTo>
                    <a:pt x="3" y="622"/>
                  </a:lnTo>
                  <a:lnTo>
                    <a:pt x="5" y="622"/>
                  </a:lnTo>
                  <a:lnTo>
                    <a:pt x="5" y="622"/>
                  </a:lnTo>
                  <a:lnTo>
                    <a:pt x="15" y="620"/>
                  </a:lnTo>
                  <a:lnTo>
                    <a:pt x="22" y="616"/>
                  </a:lnTo>
                  <a:lnTo>
                    <a:pt x="32" y="611"/>
                  </a:lnTo>
                  <a:lnTo>
                    <a:pt x="38" y="604"/>
                  </a:lnTo>
                  <a:lnTo>
                    <a:pt x="52" y="590"/>
                  </a:lnTo>
                  <a:lnTo>
                    <a:pt x="66" y="577"/>
                  </a:lnTo>
                  <a:lnTo>
                    <a:pt x="66" y="577"/>
                  </a:lnTo>
                  <a:lnTo>
                    <a:pt x="92" y="552"/>
                  </a:lnTo>
                  <a:lnTo>
                    <a:pt x="120" y="530"/>
                  </a:lnTo>
                  <a:lnTo>
                    <a:pt x="149" y="509"/>
                  </a:lnTo>
                  <a:lnTo>
                    <a:pt x="179" y="488"/>
                  </a:lnTo>
                  <a:lnTo>
                    <a:pt x="179" y="488"/>
                  </a:lnTo>
                  <a:lnTo>
                    <a:pt x="209" y="468"/>
                  </a:lnTo>
                  <a:lnTo>
                    <a:pt x="238" y="449"/>
                  </a:lnTo>
                  <a:lnTo>
                    <a:pt x="293" y="405"/>
                  </a:lnTo>
                  <a:lnTo>
                    <a:pt x="349" y="364"/>
                  </a:lnTo>
                  <a:lnTo>
                    <a:pt x="406" y="322"/>
                  </a:lnTo>
                  <a:lnTo>
                    <a:pt x="406" y="322"/>
                  </a:lnTo>
                  <a:lnTo>
                    <a:pt x="430" y="305"/>
                  </a:lnTo>
                  <a:lnTo>
                    <a:pt x="457" y="289"/>
                  </a:lnTo>
                  <a:lnTo>
                    <a:pt x="508" y="256"/>
                  </a:lnTo>
                  <a:lnTo>
                    <a:pt x="508" y="256"/>
                  </a:lnTo>
                  <a:lnTo>
                    <a:pt x="534" y="238"/>
                  </a:lnTo>
                  <a:lnTo>
                    <a:pt x="559" y="218"/>
                  </a:lnTo>
                  <a:lnTo>
                    <a:pt x="582" y="197"/>
                  </a:lnTo>
                  <a:lnTo>
                    <a:pt x="607" y="177"/>
                  </a:lnTo>
                  <a:lnTo>
                    <a:pt x="607" y="177"/>
                  </a:lnTo>
                  <a:lnTo>
                    <a:pt x="661" y="135"/>
                  </a:lnTo>
                  <a:lnTo>
                    <a:pt x="686" y="114"/>
                  </a:lnTo>
                  <a:lnTo>
                    <a:pt x="712" y="90"/>
                  </a:lnTo>
                  <a:lnTo>
                    <a:pt x="712" y="90"/>
                  </a:lnTo>
                  <a:lnTo>
                    <a:pt x="737" y="69"/>
                  </a:lnTo>
                  <a:lnTo>
                    <a:pt x="763" y="51"/>
                  </a:lnTo>
                  <a:lnTo>
                    <a:pt x="789" y="31"/>
                  </a:lnTo>
                  <a:lnTo>
                    <a:pt x="802" y="21"/>
                  </a:lnTo>
                  <a:lnTo>
                    <a:pt x="814" y="10"/>
                  </a:lnTo>
                  <a:lnTo>
                    <a:pt x="814" y="10"/>
                  </a:lnTo>
                  <a:lnTo>
                    <a:pt x="815" y="8"/>
                  </a:lnTo>
                  <a:lnTo>
                    <a:pt x="816" y="7"/>
                  </a:lnTo>
                  <a:lnTo>
                    <a:pt x="814" y="3"/>
                  </a:lnTo>
                  <a:lnTo>
                    <a:pt x="810" y="0"/>
                  </a:lnTo>
                  <a:lnTo>
                    <a:pt x="809" y="1"/>
                  </a:lnTo>
                  <a:lnTo>
                    <a:pt x="806" y="3"/>
                  </a:lnTo>
                  <a:lnTo>
                    <a:pt x="806"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9" name="Freeform 1040">
              <a:extLst>
                <a:ext uri="{FF2B5EF4-FFF2-40B4-BE49-F238E27FC236}">
                  <a16:creationId xmlns:a16="http://schemas.microsoft.com/office/drawing/2014/main" id="{422B8F4C-15E2-F995-4591-59EEF8DC7F4B}"/>
                </a:ext>
              </a:extLst>
            </p:cNvPr>
            <p:cNvSpPr/>
            <p:nvPr/>
          </p:nvSpPr>
          <p:spPr bwMode="auto">
            <a:xfrm>
              <a:off x="4208463" y="4256088"/>
              <a:ext cx="136525" cy="101600"/>
            </a:xfrm>
            <a:custGeom>
              <a:avLst/>
              <a:gdLst/>
              <a:ahLst/>
              <a:cxnLst>
                <a:cxn ang="0">
                  <a:pos x="332" y="2"/>
                </a:cxn>
                <a:cxn ang="0">
                  <a:pos x="326" y="9"/>
                </a:cxn>
                <a:cxn ang="0">
                  <a:pos x="309" y="17"/>
                </a:cxn>
                <a:cxn ang="0">
                  <a:pos x="301" y="21"/>
                </a:cxn>
                <a:cxn ang="0">
                  <a:pos x="263" y="45"/>
                </a:cxn>
                <a:cxn ang="0">
                  <a:pos x="212" y="78"/>
                </a:cxn>
                <a:cxn ang="0">
                  <a:pos x="160" y="108"/>
                </a:cxn>
                <a:cxn ang="0">
                  <a:pos x="115" y="137"/>
                </a:cxn>
                <a:cxn ang="0">
                  <a:pos x="73" y="170"/>
                </a:cxn>
                <a:cxn ang="0">
                  <a:pos x="64" y="179"/>
                </a:cxn>
                <a:cxn ang="0">
                  <a:pos x="38" y="209"/>
                </a:cxn>
                <a:cxn ang="0">
                  <a:pos x="12" y="238"/>
                </a:cxn>
                <a:cxn ang="0">
                  <a:pos x="3" y="247"/>
                </a:cxn>
                <a:cxn ang="0">
                  <a:pos x="0" y="251"/>
                </a:cxn>
                <a:cxn ang="0">
                  <a:pos x="3" y="253"/>
                </a:cxn>
                <a:cxn ang="0">
                  <a:pos x="8" y="256"/>
                </a:cxn>
                <a:cxn ang="0">
                  <a:pos x="10" y="255"/>
                </a:cxn>
                <a:cxn ang="0">
                  <a:pos x="29" y="236"/>
                </a:cxn>
                <a:cxn ang="0">
                  <a:pos x="63" y="197"/>
                </a:cxn>
                <a:cxn ang="0">
                  <a:pos x="81" y="179"/>
                </a:cxn>
                <a:cxn ang="0">
                  <a:pos x="106" y="158"/>
                </a:cxn>
                <a:cxn ang="0">
                  <a:pos x="184" y="107"/>
                </a:cxn>
                <a:cxn ang="0">
                  <a:pos x="234" y="74"/>
                </a:cxn>
                <a:cxn ang="0">
                  <a:pos x="285" y="47"/>
                </a:cxn>
                <a:cxn ang="0">
                  <a:pos x="296" y="40"/>
                </a:cxn>
                <a:cxn ang="0">
                  <a:pos x="314" y="27"/>
                </a:cxn>
                <a:cxn ang="0">
                  <a:pos x="324" y="22"/>
                </a:cxn>
                <a:cxn ang="0">
                  <a:pos x="335" y="17"/>
                </a:cxn>
                <a:cxn ang="0">
                  <a:pos x="343" y="8"/>
                </a:cxn>
                <a:cxn ang="0">
                  <a:pos x="344" y="5"/>
                </a:cxn>
                <a:cxn ang="0">
                  <a:pos x="343" y="2"/>
                </a:cxn>
                <a:cxn ang="0">
                  <a:pos x="336" y="0"/>
                </a:cxn>
                <a:cxn ang="0">
                  <a:pos x="332" y="2"/>
                </a:cxn>
              </a:cxnLst>
              <a:rect l="0" t="0" r="r" b="b"/>
              <a:pathLst>
                <a:path w="344" h="256">
                  <a:moveTo>
                    <a:pt x="332" y="2"/>
                  </a:moveTo>
                  <a:lnTo>
                    <a:pt x="332" y="2"/>
                  </a:lnTo>
                  <a:lnTo>
                    <a:pt x="330" y="5"/>
                  </a:lnTo>
                  <a:lnTo>
                    <a:pt x="326" y="9"/>
                  </a:lnTo>
                  <a:lnTo>
                    <a:pt x="318" y="13"/>
                  </a:lnTo>
                  <a:lnTo>
                    <a:pt x="309" y="17"/>
                  </a:lnTo>
                  <a:lnTo>
                    <a:pt x="301" y="21"/>
                  </a:lnTo>
                  <a:lnTo>
                    <a:pt x="301" y="21"/>
                  </a:lnTo>
                  <a:lnTo>
                    <a:pt x="281" y="32"/>
                  </a:lnTo>
                  <a:lnTo>
                    <a:pt x="263" y="45"/>
                  </a:lnTo>
                  <a:lnTo>
                    <a:pt x="263" y="45"/>
                  </a:lnTo>
                  <a:lnTo>
                    <a:pt x="212" y="78"/>
                  </a:lnTo>
                  <a:lnTo>
                    <a:pt x="160" y="108"/>
                  </a:lnTo>
                  <a:lnTo>
                    <a:pt x="160" y="108"/>
                  </a:lnTo>
                  <a:lnTo>
                    <a:pt x="137" y="123"/>
                  </a:lnTo>
                  <a:lnTo>
                    <a:pt x="115" y="137"/>
                  </a:lnTo>
                  <a:lnTo>
                    <a:pt x="94" y="153"/>
                  </a:lnTo>
                  <a:lnTo>
                    <a:pt x="73" y="170"/>
                  </a:lnTo>
                  <a:lnTo>
                    <a:pt x="73" y="170"/>
                  </a:lnTo>
                  <a:lnTo>
                    <a:pt x="64" y="179"/>
                  </a:lnTo>
                  <a:lnTo>
                    <a:pt x="55" y="189"/>
                  </a:lnTo>
                  <a:lnTo>
                    <a:pt x="38" y="209"/>
                  </a:lnTo>
                  <a:lnTo>
                    <a:pt x="21" y="229"/>
                  </a:lnTo>
                  <a:lnTo>
                    <a:pt x="12" y="238"/>
                  </a:lnTo>
                  <a:lnTo>
                    <a:pt x="3" y="247"/>
                  </a:lnTo>
                  <a:lnTo>
                    <a:pt x="3" y="247"/>
                  </a:lnTo>
                  <a:lnTo>
                    <a:pt x="1" y="248"/>
                  </a:lnTo>
                  <a:lnTo>
                    <a:pt x="0" y="251"/>
                  </a:lnTo>
                  <a:lnTo>
                    <a:pt x="1" y="252"/>
                  </a:lnTo>
                  <a:lnTo>
                    <a:pt x="3" y="253"/>
                  </a:lnTo>
                  <a:lnTo>
                    <a:pt x="7" y="256"/>
                  </a:lnTo>
                  <a:lnTo>
                    <a:pt x="8" y="256"/>
                  </a:lnTo>
                  <a:lnTo>
                    <a:pt x="10" y="255"/>
                  </a:lnTo>
                  <a:lnTo>
                    <a:pt x="10" y="255"/>
                  </a:lnTo>
                  <a:lnTo>
                    <a:pt x="21" y="246"/>
                  </a:lnTo>
                  <a:lnTo>
                    <a:pt x="29" y="236"/>
                  </a:lnTo>
                  <a:lnTo>
                    <a:pt x="47" y="217"/>
                  </a:lnTo>
                  <a:lnTo>
                    <a:pt x="63" y="197"/>
                  </a:lnTo>
                  <a:lnTo>
                    <a:pt x="81" y="179"/>
                  </a:lnTo>
                  <a:lnTo>
                    <a:pt x="81" y="179"/>
                  </a:lnTo>
                  <a:lnTo>
                    <a:pt x="93" y="168"/>
                  </a:lnTo>
                  <a:lnTo>
                    <a:pt x="106" y="158"/>
                  </a:lnTo>
                  <a:lnTo>
                    <a:pt x="131" y="141"/>
                  </a:lnTo>
                  <a:lnTo>
                    <a:pt x="184" y="107"/>
                  </a:lnTo>
                  <a:lnTo>
                    <a:pt x="184" y="107"/>
                  </a:lnTo>
                  <a:lnTo>
                    <a:pt x="234" y="74"/>
                  </a:lnTo>
                  <a:lnTo>
                    <a:pt x="259" y="59"/>
                  </a:lnTo>
                  <a:lnTo>
                    <a:pt x="285" y="47"/>
                  </a:lnTo>
                  <a:lnTo>
                    <a:pt x="285" y="47"/>
                  </a:lnTo>
                  <a:lnTo>
                    <a:pt x="296" y="40"/>
                  </a:lnTo>
                  <a:lnTo>
                    <a:pt x="305" y="34"/>
                  </a:lnTo>
                  <a:lnTo>
                    <a:pt x="314" y="27"/>
                  </a:lnTo>
                  <a:lnTo>
                    <a:pt x="324" y="22"/>
                  </a:lnTo>
                  <a:lnTo>
                    <a:pt x="324" y="22"/>
                  </a:lnTo>
                  <a:lnTo>
                    <a:pt x="330" y="19"/>
                  </a:lnTo>
                  <a:lnTo>
                    <a:pt x="335" y="17"/>
                  </a:lnTo>
                  <a:lnTo>
                    <a:pt x="339" y="13"/>
                  </a:lnTo>
                  <a:lnTo>
                    <a:pt x="343" y="8"/>
                  </a:lnTo>
                  <a:lnTo>
                    <a:pt x="343" y="8"/>
                  </a:lnTo>
                  <a:lnTo>
                    <a:pt x="344" y="5"/>
                  </a:lnTo>
                  <a:lnTo>
                    <a:pt x="344" y="4"/>
                  </a:lnTo>
                  <a:lnTo>
                    <a:pt x="343" y="2"/>
                  </a:lnTo>
                  <a:lnTo>
                    <a:pt x="341" y="1"/>
                  </a:lnTo>
                  <a:lnTo>
                    <a:pt x="336" y="0"/>
                  </a:lnTo>
                  <a:lnTo>
                    <a:pt x="335" y="0"/>
                  </a:lnTo>
                  <a:lnTo>
                    <a:pt x="332" y="2"/>
                  </a:lnTo>
                  <a:lnTo>
                    <a:pt x="332"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0" name="Freeform 1041">
              <a:extLst>
                <a:ext uri="{FF2B5EF4-FFF2-40B4-BE49-F238E27FC236}">
                  <a16:creationId xmlns:a16="http://schemas.microsoft.com/office/drawing/2014/main" id="{CA58EEB3-59A3-B085-55CD-239B79DA51E4}"/>
                </a:ext>
              </a:extLst>
            </p:cNvPr>
            <p:cNvSpPr/>
            <p:nvPr/>
          </p:nvSpPr>
          <p:spPr bwMode="auto">
            <a:xfrm>
              <a:off x="4217988" y="4303713"/>
              <a:ext cx="107950" cy="90488"/>
            </a:xfrm>
            <a:custGeom>
              <a:avLst/>
              <a:gdLst/>
              <a:ahLst/>
              <a:cxnLst>
                <a:cxn ang="0">
                  <a:pos x="266" y="0"/>
                </a:cxn>
                <a:cxn ang="0">
                  <a:pos x="266" y="0"/>
                </a:cxn>
                <a:cxn ang="0">
                  <a:pos x="257" y="2"/>
                </a:cxn>
                <a:cxn ang="0">
                  <a:pos x="249" y="6"/>
                </a:cxn>
                <a:cxn ang="0">
                  <a:pos x="240" y="10"/>
                </a:cxn>
                <a:cxn ang="0">
                  <a:pos x="232" y="17"/>
                </a:cxn>
                <a:cxn ang="0">
                  <a:pos x="215" y="28"/>
                </a:cxn>
                <a:cxn ang="0">
                  <a:pos x="201" y="39"/>
                </a:cxn>
                <a:cxn ang="0">
                  <a:pos x="201" y="39"/>
                </a:cxn>
                <a:cxn ang="0">
                  <a:pos x="177" y="55"/>
                </a:cxn>
                <a:cxn ang="0">
                  <a:pos x="154" y="72"/>
                </a:cxn>
                <a:cxn ang="0">
                  <a:pos x="108" y="103"/>
                </a:cxn>
                <a:cxn ang="0">
                  <a:pos x="108" y="103"/>
                </a:cxn>
                <a:cxn ang="0">
                  <a:pos x="89" y="119"/>
                </a:cxn>
                <a:cxn ang="0">
                  <a:pos x="69" y="136"/>
                </a:cxn>
                <a:cxn ang="0">
                  <a:pos x="32" y="171"/>
                </a:cxn>
                <a:cxn ang="0">
                  <a:pos x="32" y="171"/>
                </a:cxn>
                <a:cxn ang="0">
                  <a:pos x="21" y="183"/>
                </a:cxn>
                <a:cxn ang="0">
                  <a:pos x="10" y="193"/>
                </a:cxn>
                <a:cxn ang="0">
                  <a:pos x="6" y="200"/>
                </a:cxn>
                <a:cxn ang="0">
                  <a:pos x="4" y="206"/>
                </a:cxn>
                <a:cxn ang="0">
                  <a:pos x="1" y="214"/>
                </a:cxn>
                <a:cxn ang="0">
                  <a:pos x="0" y="222"/>
                </a:cxn>
                <a:cxn ang="0">
                  <a:pos x="0" y="222"/>
                </a:cxn>
                <a:cxn ang="0">
                  <a:pos x="0" y="225"/>
                </a:cxn>
                <a:cxn ang="0">
                  <a:pos x="1" y="227"/>
                </a:cxn>
                <a:cxn ang="0">
                  <a:pos x="5" y="229"/>
                </a:cxn>
                <a:cxn ang="0">
                  <a:pos x="9" y="227"/>
                </a:cxn>
                <a:cxn ang="0">
                  <a:pos x="10" y="225"/>
                </a:cxn>
                <a:cxn ang="0">
                  <a:pos x="11" y="222"/>
                </a:cxn>
                <a:cxn ang="0">
                  <a:pos x="11" y="222"/>
                </a:cxn>
                <a:cxn ang="0">
                  <a:pos x="13" y="213"/>
                </a:cxn>
                <a:cxn ang="0">
                  <a:pos x="17" y="204"/>
                </a:cxn>
                <a:cxn ang="0">
                  <a:pos x="23" y="195"/>
                </a:cxn>
                <a:cxn ang="0">
                  <a:pos x="30" y="187"/>
                </a:cxn>
                <a:cxn ang="0">
                  <a:pos x="47" y="171"/>
                </a:cxn>
                <a:cxn ang="0">
                  <a:pos x="61" y="158"/>
                </a:cxn>
                <a:cxn ang="0">
                  <a:pos x="61" y="158"/>
                </a:cxn>
                <a:cxn ang="0">
                  <a:pos x="81" y="141"/>
                </a:cxn>
                <a:cxn ang="0">
                  <a:pos x="99" y="125"/>
                </a:cxn>
                <a:cxn ang="0">
                  <a:pos x="138" y="95"/>
                </a:cxn>
                <a:cxn ang="0">
                  <a:pos x="138" y="95"/>
                </a:cxn>
                <a:cxn ang="0">
                  <a:pos x="155" y="83"/>
                </a:cxn>
                <a:cxn ang="0">
                  <a:pos x="172" y="72"/>
                </a:cxn>
                <a:cxn ang="0">
                  <a:pos x="206" y="49"/>
                </a:cxn>
                <a:cxn ang="0">
                  <a:pos x="206" y="49"/>
                </a:cxn>
                <a:cxn ang="0">
                  <a:pos x="221" y="39"/>
                </a:cxn>
                <a:cxn ang="0">
                  <a:pos x="238" y="27"/>
                </a:cxn>
                <a:cxn ang="0">
                  <a:pos x="253" y="17"/>
                </a:cxn>
                <a:cxn ang="0">
                  <a:pos x="261" y="13"/>
                </a:cxn>
                <a:cxn ang="0">
                  <a:pos x="269" y="11"/>
                </a:cxn>
                <a:cxn ang="0">
                  <a:pos x="269" y="11"/>
                </a:cxn>
                <a:cxn ang="0">
                  <a:pos x="272" y="10"/>
                </a:cxn>
                <a:cxn ang="0">
                  <a:pos x="273" y="9"/>
                </a:cxn>
                <a:cxn ang="0">
                  <a:pos x="274" y="8"/>
                </a:cxn>
                <a:cxn ang="0">
                  <a:pos x="273" y="5"/>
                </a:cxn>
                <a:cxn ang="0">
                  <a:pos x="272" y="1"/>
                </a:cxn>
                <a:cxn ang="0">
                  <a:pos x="269" y="1"/>
                </a:cxn>
                <a:cxn ang="0">
                  <a:pos x="266" y="0"/>
                </a:cxn>
                <a:cxn ang="0">
                  <a:pos x="266" y="0"/>
                </a:cxn>
              </a:cxnLst>
              <a:rect l="0" t="0" r="r" b="b"/>
              <a:pathLst>
                <a:path w="274" h="229">
                  <a:moveTo>
                    <a:pt x="266" y="0"/>
                  </a:moveTo>
                  <a:lnTo>
                    <a:pt x="266" y="0"/>
                  </a:lnTo>
                  <a:lnTo>
                    <a:pt x="257" y="2"/>
                  </a:lnTo>
                  <a:lnTo>
                    <a:pt x="249" y="6"/>
                  </a:lnTo>
                  <a:lnTo>
                    <a:pt x="240" y="10"/>
                  </a:lnTo>
                  <a:lnTo>
                    <a:pt x="232" y="17"/>
                  </a:lnTo>
                  <a:lnTo>
                    <a:pt x="215" y="28"/>
                  </a:lnTo>
                  <a:lnTo>
                    <a:pt x="201" y="39"/>
                  </a:lnTo>
                  <a:lnTo>
                    <a:pt x="201" y="39"/>
                  </a:lnTo>
                  <a:lnTo>
                    <a:pt x="177" y="55"/>
                  </a:lnTo>
                  <a:lnTo>
                    <a:pt x="154" y="72"/>
                  </a:lnTo>
                  <a:lnTo>
                    <a:pt x="108" y="103"/>
                  </a:lnTo>
                  <a:lnTo>
                    <a:pt x="108" y="103"/>
                  </a:lnTo>
                  <a:lnTo>
                    <a:pt x="89" y="119"/>
                  </a:lnTo>
                  <a:lnTo>
                    <a:pt x="69" y="136"/>
                  </a:lnTo>
                  <a:lnTo>
                    <a:pt x="32" y="171"/>
                  </a:lnTo>
                  <a:lnTo>
                    <a:pt x="32" y="171"/>
                  </a:lnTo>
                  <a:lnTo>
                    <a:pt x="21" y="183"/>
                  </a:lnTo>
                  <a:lnTo>
                    <a:pt x="10" y="193"/>
                  </a:lnTo>
                  <a:lnTo>
                    <a:pt x="6" y="200"/>
                  </a:lnTo>
                  <a:lnTo>
                    <a:pt x="4" y="206"/>
                  </a:lnTo>
                  <a:lnTo>
                    <a:pt x="1" y="214"/>
                  </a:lnTo>
                  <a:lnTo>
                    <a:pt x="0" y="222"/>
                  </a:lnTo>
                  <a:lnTo>
                    <a:pt x="0" y="222"/>
                  </a:lnTo>
                  <a:lnTo>
                    <a:pt x="0" y="225"/>
                  </a:lnTo>
                  <a:lnTo>
                    <a:pt x="1" y="227"/>
                  </a:lnTo>
                  <a:lnTo>
                    <a:pt x="5" y="229"/>
                  </a:lnTo>
                  <a:lnTo>
                    <a:pt x="9" y="227"/>
                  </a:lnTo>
                  <a:lnTo>
                    <a:pt x="10" y="225"/>
                  </a:lnTo>
                  <a:lnTo>
                    <a:pt x="11" y="222"/>
                  </a:lnTo>
                  <a:lnTo>
                    <a:pt x="11" y="222"/>
                  </a:lnTo>
                  <a:lnTo>
                    <a:pt x="13" y="213"/>
                  </a:lnTo>
                  <a:lnTo>
                    <a:pt x="17" y="204"/>
                  </a:lnTo>
                  <a:lnTo>
                    <a:pt x="23" y="195"/>
                  </a:lnTo>
                  <a:lnTo>
                    <a:pt x="30" y="187"/>
                  </a:lnTo>
                  <a:lnTo>
                    <a:pt x="47" y="171"/>
                  </a:lnTo>
                  <a:lnTo>
                    <a:pt x="61" y="158"/>
                  </a:lnTo>
                  <a:lnTo>
                    <a:pt x="61" y="158"/>
                  </a:lnTo>
                  <a:lnTo>
                    <a:pt x="81" y="141"/>
                  </a:lnTo>
                  <a:lnTo>
                    <a:pt x="99" y="125"/>
                  </a:lnTo>
                  <a:lnTo>
                    <a:pt x="138" y="95"/>
                  </a:lnTo>
                  <a:lnTo>
                    <a:pt x="138" y="95"/>
                  </a:lnTo>
                  <a:lnTo>
                    <a:pt x="155" y="83"/>
                  </a:lnTo>
                  <a:lnTo>
                    <a:pt x="172" y="72"/>
                  </a:lnTo>
                  <a:lnTo>
                    <a:pt x="206" y="49"/>
                  </a:lnTo>
                  <a:lnTo>
                    <a:pt x="206" y="49"/>
                  </a:lnTo>
                  <a:lnTo>
                    <a:pt x="221" y="39"/>
                  </a:lnTo>
                  <a:lnTo>
                    <a:pt x="238" y="27"/>
                  </a:lnTo>
                  <a:lnTo>
                    <a:pt x="253" y="17"/>
                  </a:lnTo>
                  <a:lnTo>
                    <a:pt x="261" y="13"/>
                  </a:lnTo>
                  <a:lnTo>
                    <a:pt x="269" y="11"/>
                  </a:lnTo>
                  <a:lnTo>
                    <a:pt x="269" y="11"/>
                  </a:lnTo>
                  <a:lnTo>
                    <a:pt x="272" y="10"/>
                  </a:lnTo>
                  <a:lnTo>
                    <a:pt x="273" y="9"/>
                  </a:lnTo>
                  <a:lnTo>
                    <a:pt x="274" y="8"/>
                  </a:lnTo>
                  <a:lnTo>
                    <a:pt x="273" y="5"/>
                  </a:lnTo>
                  <a:lnTo>
                    <a:pt x="272" y="1"/>
                  </a:lnTo>
                  <a:lnTo>
                    <a:pt x="269" y="1"/>
                  </a:lnTo>
                  <a:lnTo>
                    <a:pt x="266" y="0"/>
                  </a:lnTo>
                  <a:lnTo>
                    <a:pt x="266"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1" name="Freeform 1042">
              <a:extLst>
                <a:ext uri="{FF2B5EF4-FFF2-40B4-BE49-F238E27FC236}">
                  <a16:creationId xmlns:a16="http://schemas.microsoft.com/office/drawing/2014/main" id="{63D64580-04BD-3359-AD88-0D01CE21333E}"/>
                </a:ext>
              </a:extLst>
            </p:cNvPr>
            <p:cNvSpPr/>
            <p:nvPr/>
          </p:nvSpPr>
          <p:spPr bwMode="auto">
            <a:xfrm>
              <a:off x="4203701" y="4341813"/>
              <a:ext cx="117475" cy="92075"/>
            </a:xfrm>
            <a:custGeom>
              <a:avLst/>
              <a:gdLst/>
              <a:ahLst/>
              <a:cxnLst>
                <a:cxn ang="0">
                  <a:pos x="289" y="2"/>
                </a:cxn>
                <a:cxn ang="0">
                  <a:pos x="274" y="10"/>
                </a:cxn>
                <a:cxn ang="0">
                  <a:pos x="249" y="31"/>
                </a:cxn>
                <a:cxn ang="0">
                  <a:pos x="235" y="38"/>
                </a:cxn>
                <a:cxn ang="0">
                  <a:pos x="223" y="42"/>
                </a:cxn>
                <a:cxn ang="0">
                  <a:pos x="192" y="59"/>
                </a:cxn>
                <a:cxn ang="0">
                  <a:pos x="154" y="88"/>
                </a:cxn>
                <a:cxn ang="0">
                  <a:pos x="113" y="120"/>
                </a:cxn>
                <a:cxn ang="0">
                  <a:pos x="77" y="155"/>
                </a:cxn>
                <a:cxn ang="0">
                  <a:pos x="60" y="173"/>
                </a:cxn>
                <a:cxn ang="0">
                  <a:pos x="32" y="203"/>
                </a:cxn>
                <a:cxn ang="0">
                  <a:pos x="13" y="219"/>
                </a:cxn>
                <a:cxn ang="0">
                  <a:pos x="2" y="224"/>
                </a:cxn>
                <a:cxn ang="0">
                  <a:pos x="0" y="228"/>
                </a:cxn>
                <a:cxn ang="0">
                  <a:pos x="0" y="232"/>
                </a:cxn>
                <a:cxn ang="0">
                  <a:pos x="6" y="235"/>
                </a:cxn>
                <a:cxn ang="0">
                  <a:pos x="7" y="235"/>
                </a:cxn>
                <a:cxn ang="0">
                  <a:pos x="24" y="224"/>
                </a:cxn>
                <a:cxn ang="0">
                  <a:pos x="64" y="185"/>
                </a:cxn>
                <a:cxn ang="0">
                  <a:pos x="106" y="142"/>
                </a:cxn>
                <a:cxn ang="0">
                  <a:pos x="151" y="103"/>
                </a:cxn>
                <a:cxn ang="0">
                  <a:pos x="171" y="88"/>
                </a:cxn>
                <a:cxn ang="0">
                  <a:pos x="214" y="59"/>
                </a:cxn>
                <a:cxn ang="0">
                  <a:pos x="238" y="49"/>
                </a:cxn>
                <a:cxn ang="0">
                  <a:pos x="245" y="46"/>
                </a:cxn>
                <a:cxn ang="0">
                  <a:pos x="265" y="31"/>
                </a:cxn>
                <a:cxn ang="0">
                  <a:pos x="285" y="16"/>
                </a:cxn>
                <a:cxn ang="0">
                  <a:pos x="293" y="12"/>
                </a:cxn>
                <a:cxn ang="0">
                  <a:pos x="295" y="10"/>
                </a:cxn>
                <a:cxn ang="0">
                  <a:pos x="295" y="3"/>
                </a:cxn>
                <a:cxn ang="0">
                  <a:pos x="291" y="0"/>
                </a:cxn>
                <a:cxn ang="0">
                  <a:pos x="289" y="2"/>
                </a:cxn>
              </a:cxnLst>
              <a:rect l="0" t="0" r="r" b="b"/>
              <a:pathLst>
                <a:path w="295" h="235">
                  <a:moveTo>
                    <a:pt x="289" y="2"/>
                  </a:moveTo>
                  <a:lnTo>
                    <a:pt x="289" y="2"/>
                  </a:lnTo>
                  <a:lnTo>
                    <a:pt x="282" y="4"/>
                  </a:lnTo>
                  <a:lnTo>
                    <a:pt x="274" y="10"/>
                  </a:lnTo>
                  <a:lnTo>
                    <a:pt x="262" y="20"/>
                  </a:lnTo>
                  <a:lnTo>
                    <a:pt x="249" y="31"/>
                  </a:lnTo>
                  <a:lnTo>
                    <a:pt x="243" y="34"/>
                  </a:lnTo>
                  <a:lnTo>
                    <a:pt x="235" y="38"/>
                  </a:lnTo>
                  <a:lnTo>
                    <a:pt x="235" y="38"/>
                  </a:lnTo>
                  <a:lnTo>
                    <a:pt x="223" y="42"/>
                  </a:lnTo>
                  <a:lnTo>
                    <a:pt x="213" y="48"/>
                  </a:lnTo>
                  <a:lnTo>
                    <a:pt x="192" y="59"/>
                  </a:lnTo>
                  <a:lnTo>
                    <a:pt x="154" y="88"/>
                  </a:lnTo>
                  <a:lnTo>
                    <a:pt x="154" y="88"/>
                  </a:lnTo>
                  <a:lnTo>
                    <a:pt x="133" y="103"/>
                  </a:lnTo>
                  <a:lnTo>
                    <a:pt x="113" y="120"/>
                  </a:lnTo>
                  <a:lnTo>
                    <a:pt x="95" y="137"/>
                  </a:lnTo>
                  <a:lnTo>
                    <a:pt x="77" y="155"/>
                  </a:lnTo>
                  <a:lnTo>
                    <a:pt x="77" y="155"/>
                  </a:lnTo>
                  <a:lnTo>
                    <a:pt x="60" y="173"/>
                  </a:lnTo>
                  <a:lnTo>
                    <a:pt x="41" y="193"/>
                  </a:lnTo>
                  <a:lnTo>
                    <a:pt x="32" y="203"/>
                  </a:lnTo>
                  <a:lnTo>
                    <a:pt x="23" y="211"/>
                  </a:lnTo>
                  <a:lnTo>
                    <a:pt x="13" y="219"/>
                  </a:lnTo>
                  <a:lnTo>
                    <a:pt x="2" y="224"/>
                  </a:lnTo>
                  <a:lnTo>
                    <a:pt x="2" y="224"/>
                  </a:lnTo>
                  <a:lnTo>
                    <a:pt x="1" y="225"/>
                  </a:lnTo>
                  <a:lnTo>
                    <a:pt x="0" y="228"/>
                  </a:lnTo>
                  <a:lnTo>
                    <a:pt x="0" y="229"/>
                  </a:lnTo>
                  <a:lnTo>
                    <a:pt x="0" y="232"/>
                  </a:lnTo>
                  <a:lnTo>
                    <a:pt x="3" y="235"/>
                  </a:lnTo>
                  <a:lnTo>
                    <a:pt x="6" y="235"/>
                  </a:lnTo>
                  <a:lnTo>
                    <a:pt x="7" y="235"/>
                  </a:lnTo>
                  <a:lnTo>
                    <a:pt x="7" y="235"/>
                  </a:lnTo>
                  <a:lnTo>
                    <a:pt x="17" y="229"/>
                  </a:lnTo>
                  <a:lnTo>
                    <a:pt x="24" y="224"/>
                  </a:lnTo>
                  <a:lnTo>
                    <a:pt x="38" y="212"/>
                  </a:lnTo>
                  <a:lnTo>
                    <a:pt x="64" y="185"/>
                  </a:lnTo>
                  <a:lnTo>
                    <a:pt x="64" y="185"/>
                  </a:lnTo>
                  <a:lnTo>
                    <a:pt x="106" y="142"/>
                  </a:lnTo>
                  <a:lnTo>
                    <a:pt x="128" y="122"/>
                  </a:lnTo>
                  <a:lnTo>
                    <a:pt x="151" y="103"/>
                  </a:lnTo>
                  <a:lnTo>
                    <a:pt x="151" y="103"/>
                  </a:lnTo>
                  <a:lnTo>
                    <a:pt x="171" y="88"/>
                  </a:lnTo>
                  <a:lnTo>
                    <a:pt x="192" y="72"/>
                  </a:lnTo>
                  <a:lnTo>
                    <a:pt x="214" y="59"/>
                  </a:lnTo>
                  <a:lnTo>
                    <a:pt x="226" y="54"/>
                  </a:lnTo>
                  <a:lnTo>
                    <a:pt x="238" y="49"/>
                  </a:lnTo>
                  <a:lnTo>
                    <a:pt x="238" y="49"/>
                  </a:lnTo>
                  <a:lnTo>
                    <a:pt x="245" y="46"/>
                  </a:lnTo>
                  <a:lnTo>
                    <a:pt x="252" y="41"/>
                  </a:lnTo>
                  <a:lnTo>
                    <a:pt x="265" y="31"/>
                  </a:lnTo>
                  <a:lnTo>
                    <a:pt x="278" y="20"/>
                  </a:lnTo>
                  <a:lnTo>
                    <a:pt x="285" y="16"/>
                  </a:lnTo>
                  <a:lnTo>
                    <a:pt x="293" y="12"/>
                  </a:lnTo>
                  <a:lnTo>
                    <a:pt x="293" y="12"/>
                  </a:lnTo>
                  <a:lnTo>
                    <a:pt x="294" y="11"/>
                  </a:lnTo>
                  <a:lnTo>
                    <a:pt x="295" y="10"/>
                  </a:lnTo>
                  <a:lnTo>
                    <a:pt x="295" y="4"/>
                  </a:lnTo>
                  <a:lnTo>
                    <a:pt x="295" y="3"/>
                  </a:lnTo>
                  <a:lnTo>
                    <a:pt x="294" y="2"/>
                  </a:lnTo>
                  <a:lnTo>
                    <a:pt x="291" y="0"/>
                  </a:lnTo>
                  <a:lnTo>
                    <a:pt x="289" y="2"/>
                  </a:lnTo>
                  <a:lnTo>
                    <a:pt x="28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2" name="Freeform 1043">
              <a:extLst>
                <a:ext uri="{FF2B5EF4-FFF2-40B4-BE49-F238E27FC236}">
                  <a16:creationId xmlns:a16="http://schemas.microsoft.com/office/drawing/2014/main" id="{9EB9D2AC-CD2D-CE07-E6A2-77DDB68F3FBB}"/>
                </a:ext>
              </a:extLst>
            </p:cNvPr>
            <p:cNvSpPr/>
            <p:nvPr/>
          </p:nvSpPr>
          <p:spPr bwMode="auto">
            <a:xfrm>
              <a:off x="4210051" y="4378325"/>
              <a:ext cx="104775" cy="80963"/>
            </a:xfrm>
            <a:custGeom>
              <a:avLst/>
              <a:gdLst/>
              <a:ahLst/>
              <a:cxnLst>
                <a:cxn ang="0">
                  <a:pos x="253" y="1"/>
                </a:cxn>
                <a:cxn ang="0">
                  <a:pos x="253" y="1"/>
                </a:cxn>
                <a:cxn ang="0">
                  <a:pos x="213" y="30"/>
                </a:cxn>
                <a:cxn ang="0">
                  <a:pos x="174" y="60"/>
                </a:cxn>
                <a:cxn ang="0">
                  <a:pos x="134" y="92"/>
                </a:cxn>
                <a:cxn ang="0">
                  <a:pos x="94" y="122"/>
                </a:cxn>
                <a:cxn ang="0">
                  <a:pos x="94" y="122"/>
                </a:cxn>
                <a:cxn ang="0">
                  <a:pos x="62" y="143"/>
                </a:cxn>
                <a:cxn ang="0">
                  <a:pos x="32" y="166"/>
                </a:cxn>
                <a:cxn ang="0">
                  <a:pos x="32" y="166"/>
                </a:cxn>
                <a:cxn ang="0">
                  <a:pos x="14" y="181"/>
                </a:cxn>
                <a:cxn ang="0">
                  <a:pos x="5" y="188"/>
                </a:cxn>
                <a:cxn ang="0">
                  <a:pos x="2" y="194"/>
                </a:cxn>
                <a:cxn ang="0">
                  <a:pos x="0" y="199"/>
                </a:cxn>
                <a:cxn ang="0">
                  <a:pos x="0" y="199"/>
                </a:cxn>
                <a:cxn ang="0">
                  <a:pos x="0" y="201"/>
                </a:cxn>
                <a:cxn ang="0">
                  <a:pos x="1" y="203"/>
                </a:cxn>
                <a:cxn ang="0">
                  <a:pos x="3" y="205"/>
                </a:cxn>
                <a:cxn ang="0">
                  <a:pos x="7" y="205"/>
                </a:cxn>
                <a:cxn ang="0">
                  <a:pos x="10" y="204"/>
                </a:cxn>
                <a:cxn ang="0">
                  <a:pos x="11" y="201"/>
                </a:cxn>
                <a:cxn ang="0">
                  <a:pos x="11" y="201"/>
                </a:cxn>
                <a:cxn ang="0">
                  <a:pos x="13" y="195"/>
                </a:cxn>
                <a:cxn ang="0">
                  <a:pos x="15" y="190"/>
                </a:cxn>
                <a:cxn ang="0">
                  <a:pos x="18" y="188"/>
                </a:cxn>
                <a:cxn ang="0">
                  <a:pos x="19" y="188"/>
                </a:cxn>
                <a:cxn ang="0">
                  <a:pos x="22" y="188"/>
                </a:cxn>
                <a:cxn ang="0">
                  <a:pos x="24" y="188"/>
                </a:cxn>
                <a:cxn ang="0">
                  <a:pos x="27" y="187"/>
                </a:cxn>
                <a:cxn ang="0">
                  <a:pos x="27" y="187"/>
                </a:cxn>
                <a:cxn ang="0">
                  <a:pos x="44" y="171"/>
                </a:cxn>
                <a:cxn ang="0">
                  <a:pos x="62" y="157"/>
                </a:cxn>
                <a:cxn ang="0">
                  <a:pos x="62" y="157"/>
                </a:cxn>
                <a:cxn ang="0">
                  <a:pos x="126" y="111"/>
                </a:cxn>
                <a:cxn ang="0">
                  <a:pos x="126" y="111"/>
                </a:cxn>
                <a:cxn ang="0">
                  <a:pos x="192" y="60"/>
                </a:cxn>
                <a:cxn ang="0">
                  <a:pos x="225" y="35"/>
                </a:cxn>
                <a:cxn ang="0">
                  <a:pos x="260" y="11"/>
                </a:cxn>
                <a:cxn ang="0">
                  <a:pos x="260" y="11"/>
                </a:cxn>
                <a:cxn ang="0">
                  <a:pos x="261" y="9"/>
                </a:cxn>
                <a:cxn ang="0">
                  <a:pos x="262" y="7"/>
                </a:cxn>
                <a:cxn ang="0">
                  <a:pos x="261" y="3"/>
                </a:cxn>
                <a:cxn ang="0">
                  <a:pos x="259" y="0"/>
                </a:cxn>
                <a:cxn ang="0">
                  <a:pos x="256" y="0"/>
                </a:cxn>
                <a:cxn ang="0">
                  <a:pos x="253" y="1"/>
                </a:cxn>
                <a:cxn ang="0">
                  <a:pos x="253" y="1"/>
                </a:cxn>
              </a:cxnLst>
              <a:rect l="0" t="0" r="r" b="b"/>
              <a:pathLst>
                <a:path w="262" h="205">
                  <a:moveTo>
                    <a:pt x="253" y="1"/>
                  </a:moveTo>
                  <a:lnTo>
                    <a:pt x="253" y="1"/>
                  </a:lnTo>
                  <a:lnTo>
                    <a:pt x="213" y="30"/>
                  </a:lnTo>
                  <a:lnTo>
                    <a:pt x="174" y="60"/>
                  </a:lnTo>
                  <a:lnTo>
                    <a:pt x="134" y="92"/>
                  </a:lnTo>
                  <a:lnTo>
                    <a:pt x="94" y="122"/>
                  </a:lnTo>
                  <a:lnTo>
                    <a:pt x="94" y="122"/>
                  </a:lnTo>
                  <a:lnTo>
                    <a:pt x="62" y="143"/>
                  </a:lnTo>
                  <a:lnTo>
                    <a:pt x="32" y="166"/>
                  </a:lnTo>
                  <a:lnTo>
                    <a:pt x="32" y="166"/>
                  </a:lnTo>
                  <a:lnTo>
                    <a:pt x="14" y="181"/>
                  </a:lnTo>
                  <a:lnTo>
                    <a:pt x="5" y="188"/>
                  </a:lnTo>
                  <a:lnTo>
                    <a:pt x="2" y="194"/>
                  </a:lnTo>
                  <a:lnTo>
                    <a:pt x="0" y="199"/>
                  </a:lnTo>
                  <a:lnTo>
                    <a:pt x="0" y="199"/>
                  </a:lnTo>
                  <a:lnTo>
                    <a:pt x="0" y="201"/>
                  </a:lnTo>
                  <a:lnTo>
                    <a:pt x="1" y="203"/>
                  </a:lnTo>
                  <a:lnTo>
                    <a:pt x="3" y="205"/>
                  </a:lnTo>
                  <a:lnTo>
                    <a:pt x="7" y="205"/>
                  </a:lnTo>
                  <a:lnTo>
                    <a:pt x="10" y="204"/>
                  </a:lnTo>
                  <a:lnTo>
                    <a:pt x="11" y="201"/>
                  </a:lnTo>
                  <a:lnTo>
                    <a:pt x="11" y="201"/>
                  </a:lnTo>
                  <a:lnTo>
                    <a:pt x="13" y="195"/>
                  </a:lnTo>
                  <a:lnTo>
                    <a:pt x="15" y="190"/>
                  </a:lnTo>
                  <a:lnTo>
                    <a:pt x="18" y="188"/>
                  </a:lnTo>
                  <a:lnTo>
                    <a:pt x="19" y="188"/>
                  </a:lnTo>
                  <a:lnTo>
                    <a:pt x="22" y="188"/>
                  </a:lnTo>
                  <a:lnTo>
                    <a:pt x="24" y="188"/>
                  </a:lnTo>
                  <a:lnTo>
                    <a:pt x="27" y="187"/>
                  </a:lnTo>
                  <a:lnTo>
                    <a:pt x="27" y="187"/>
                  </a:lnTo>
                  <a:lnTo>
                    <a:pt x="44" y="171"/>
                  </a:lnTo>
                  <a:lnTo>
                    <a:pt x="62" y="157"/>
                  </a:lnTo>
                  <a:lnTo>
                    <a:pt x="62" y="157"/>
                  </a:lnTo>
                  <a:lnTo>
                    <a:pt x="126" y="111"/>
                  </a:lnTo>
                  <a:lnTo>
                    <a:pt x="126" y="111"/>
                  </a:lnTo>
                  <a:lnTo>
                    <a:pt x="192" y="60"/>
                  </a:lnTo>
                  <a:lnTo>
                    <a:pt x="225" y="35"/>
                  </a:lnTo>
                  <a:lnTo>
                    <a:pt x="260" y="11"/>
                  </a:lnTo>
                  <a:lnTo>
                    <a:pt x="260" y="11"/>
                  </a:lnTo>
                  <a:lnTo>
                    <a:pt x="261" y="9"/>
                  </a:lnTo>
                  <a:lnTo>
                    <a:pt x="262" y="7"/>
                  </a:lnTo>
                  <a:lnTo>
                    <a:pt x="261" y="3"/>
                  </a:lnTo>
                  <a:lnTo>
                    <a:pt x="259" y="0"/>
                  </a:lnTo>
                  <a:lnTo>
                    <a:pt x="256" y="0"/>
                  </a:lnTo>
                  <a:lnTo>
                    <a:pt x="253" y="1"/>
                  </a:lnTo>
                  <a:lnTo>
                    <a:pt x="253"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3" name="Freeform 1044">
              <a:extLst>
                <a:ext uri="{FF2B5EF4-FFF2-40B4-BE49-F238E27FC236}">
                  <a16:creationId xmlns:a16="http://schemas.microsoft.com/office/drawing/2014/main" id="{B29A4C55-6EF5-2E47-E3B9-7F312376AD68}"/>
                </a:ext>
              </a:extLst>
            </p:cNvPr>
            <p:cNvSpPr/>
            <p:nvPr/>
          </p:nvSpPr>
          <p:spPr bwMode="auto">
            <a:xfrm>
              <a:off x="4254501" y="4410075"/>
              <a:ext cx="46038" cy="38100"/>
            </a:xfrm>
            <a:custGeom>
              <a:avLst/>
              <a:gdLst/>
              <a:ahLst/>
              <a:cxnLst>
                <a:cxn ang="0">
                  <a:pos x="111" y="1"/>
                </a:cxn>
                <a:cxn ang="0">
                  <a:pos x="111" y="1"/>
                </a:cxn>
                <a:cxn ang="0">
                  <a:pos x="97" y="10"/>
                </a:cxn>
                <a:cxn ang="0">
                  <a:pos x="84" y="19"/>
                </a:cxn>
                <a:cxn ang="0">
                  <a:pos x="71" y="31"/>
                </a:cxn>
                <a:cxn ang="0">
                  <a:pos x="58" y="43"/>
                </a:cxn>
                <a:cxn ang="0">
                  <a:pos x="58" y="43"/>
                </a:cxn>
                <a:cxn ang="0">
                  <a:pos x="46" y="55"/>
                </a:cxn>
                <a:cxn ang="0">
                  <a:pos x="33" y="67"/>
                </a:cxn>
                <a:cxn ang="0">
                  <a:pos x="20" y="78"/>
                </a:cxn>
                <a:cxn ang="0">
                  <a:pos x="12" y="82"/>
                </a:cxn>
                <a:cxn ang="0">
                  <a:pos x="4" y="86"/>
                </a:cxn>
                <a:cxn ang="0">
                  <a:pos x="4" y="86"/>
                </a:cxn>
                <a:cxn ang="0">
                  <a:pos x="3" y="87"/>
                </a:cxn>
                <a:cxn ang="0">
                  <a:pos x="1" y="89"/>
                </a:cxn>
                <a:cxn ang="0">
                  <a:pos x="0" y="94"/>
                </a:cxn>
                <a:cxn ang="0">
                  <a:pos x="1" y="95"/>
                </a:cxn>
                <a:cxn ang="0">
                  <a:pos x="3" y="97"/>
                </a:cxn>
                <a:cxn ang="0">
                  <a:pos x="5" y="98"/>
                </a:cxn>
                <a:cxn ang="0">
                  <a:pos x="7" y="97"/>
                </a:cxn>
                <a:cxn ang="0">
                  <a:pos x="7" y="97"/>
                </a:cxn>
                <a:cxn ang="0">
                  <a:pos x="22" y="89"/>
                </a:cxn>
                <a:cxn ang="0">
                  <a:pos x="37" y="80"/>
                </a:cxn>
                <a:cxn ang="0">
                  <a:pos x="50" y="68"/>
                </a:cxn>
                <a:cxn ang="0">
                  <a:pos x="63" y="56"/>
                </a:cxn>
                <a:cxn ang="0">
                  <a:pos x="89" y="31"/>
                </a:cxn>
                <a:cxn ang="0">
                  <a:pos x="102" y="21"/>
                </a:cxn>
                <a:cxn ang="0">
                  <a:pos x="117" y="12"/>
                </a:cxn>
                <a:cxn ang="0">
                  <a:pos x="117" y="12"/>
                </a:cxn>
                <a:cxn ang="0">
                  <a:pos x="119" y="9"/>
                </a:cxn>
                <a:cxn ang="0">
                  <a:pos x="119" y="8"/>
                </a:cxn>
                <a:cxn ang="0">
                  <a:pos x="119" y="4"/>
                </a:cxn>
                <a:cxn ang="0">
                  <a:pos x="115" y="1"/>
                </a:cxn>
                <a:cxn ang="0">
                  <a:pos x="114" y="0"/>
                </a:cxn>
                <a:cxn ang="0">
                  <a:pos x="111" y="1"/>
                </a:cxn>
                <a:cxn ang="0">
                  <a:pos x="111" y="1"/>
                </a:cxn>
              </a:cxnLst>
              <a:rect l="0" t="0" r="r" b="b"/>
              <a:pathLst>
                <a:path w="119" h="98">
                  <a:moveTo>
                    <a:pt x="111" y="1"/>
                  </a:moveTo>
                  <a:lnTo>
                    <a:pt x="111" y="1"/>
                  </a:lnTo>
                  <a:lnTo>
                    <a:pt x="97" y="10"/>
                  </a:lnTo>
                  <a:lnTo>
                    <a:pt x="84" y="19"/>
                  </a:lnTo>
                  <a:lnTo>
                    <a:pt x="71" y="31"/>
                  </a:lnTo>
                  <a:lnTo>
                    <a:pt x="58" y="43"/>
                  </a:lnTo>
                  <a:lnTo>
                    <a:pt x="58" y="43"/>
                  </a:lnTo>
                  <a:lnTo>
                    <a:pt x="46" y="55"/>
                  </a:lnTo>
                  <a:lnTo>
                    <a:pt x="33" y="67"/>
                  </a:lnTo>
                  <a:lnTo>
                    <a:pt x="20" y="78"/>
                  </a:lnTo>
                  <a:lnTo>
                    <a:pt x="12" y="82"/>
                  </a:lnTo>
                  <a:lnTo>
                    <a:pt x="4" y="86"/>
                  </a:lnTo>
                  <a:lnTo>
                    <a:pt x="4" y="86"/>
                  </a:lnTo>
                  <a:lnTo>
                    <a:pt x="3" y="87"/>
                  </a:lnTo>
                  <a:lnTo>
                    <a:pt x="1" y="89"/>
                  </a:lnTo>
                  <a:lnTo>
                    <a:pt x="0" y="94"/>
                  </a:lnTo>
                  <a:lnTo>
                    <a:pt x="1" y="95"/>
                  </a:lnTo>
                  <a:lnTo>
                    <a:pt x="3" y="97"/>
                  </a:lnTo>
                  <a:lnTo>
                    <a:pt x="5" y="98"/>
                  </a:lnTo>
                  <a:lnTo>
                    <a:pt x="7" y="97"/>
                  </a:lnTo>
                  <a:lnTo>
                    <a:pt x="7" y="97"/>
                  </a:lnTo>
                  <a:lnTo>
                    <a:pt x="22" y="89"/>
                  </a:lnTo>
                  <a:lnTo>
                    <a:pt x="37" y="80"/>
                  </a:lnTo>
                  <a:lnTo>
                    <a:pt x="50" y="68"/>
                  </a:lnTo>
                  <a:lnTo>
                    <a:pt x="63" y="56"/>
                  </a:lnTo>
                  <a:lnTo>
                    <a:pt x="89" y="31"/>
                  </a:lnTo>
                  <a:lnTo>
                    <a:pt x="102" y="21"/>
                  </a:lnTo>
                  <a:lnTo>
                    <a:pt x="117" y="12"/>
                  </a:lnTo>
                  <a:lnTo>
                    <a:pt x="117" y="12"/>
                  </a:lnTo>
                  <a:lnTo>
                    <a:pt x="119" y="9"/>
                  </a:lnTo>
                  <a:lnTo>
                    <a:pt x="119" y="8"/>
                  </a:lnTo>
                  <a:lnTo>
                    <a:pt x="119" y="4"/>
                  </a:lnTo>
                  <a:lnTo>
                    <a:pt x="115" y="1"/>
                  </a:lnTo>
                  <a:lnTo>
                    <a:pt x="114" y="0"/>
                  </a:lnTo>
                  <a:lnTo>
                    <a:pt x="111" y="1"/>
                  </a:lnTo>
                  <a:lnTo>
                    <a:pt x="111"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4" name="Freeform 1045">
              <a:extLst>
                <a:ext uri="{FF2B5EF4-FFF2-40B4-BE49-F238E27FC236}">
                  <a16:creationId xmlns:a16="http://schemas.microsoft.com/office/drawing/2014/main" id="{DA5A5E0E-38A4-23A4-4DB0-451FA63634B9}"/>
                </a:ext>
              </a:extLst>
            </p:cNvPr>
            <p:cNvSpPr/>
            <p:nvPr/>
          </p:nvSpPr>
          <p:spPr bwMode="auto">
            <a:xfrm>
              <a:off x="4459288" y="4070350"/>
              <a:ext cx="133350" cy="103188"/>
            </a:xfrm>
            <a:custGeom>
              <a:avLst/>
              <a:gdLst/>
              <a:ahLst/>
              <a:cxnLst>
                <a:cxn ang="0">
                  <a:pos x="331" y="0"/>
                </a:cxn>
                <a:cxn ang="0">
                  <a:pos x="313" y="5"/>
                </a:cxn>
                <a:cxn ang="0">
                  <a:pos x="299" y="15"/>
                </a:cxn>
                <a:cxn ang="0">
                  <a:pos x="271" y="41"/>
                </a:cxn>
                <a:cxn ang="0">
                  <a:pos x="244" y="62"/>
                </a:cxn>
                <a:cxn ang="0">
                  <a:pos x="218" y="86"/>
                </a:cxn>
                <a:cxn ang="0">
                  <a:pos x="191" y="105"/>
                </a:cxn>
                <a:cxn ang="0">
                  <a:pos x="164" y="125"/>
                </a:cxn>
                <a:cxn ang="0">
                  <a:pos x="135" y="149"/>
                </a:cxn>
                <a:cxn ang="0">
                  <a:pos x="74" y="192"/>
                </a:cxn>
                <a:cxn ang="0">
                  <a:pos x="41" y="211"/>
                </a:cxn>
                <a:cxn ang="0">
                  <a:pos x="19" y="224"/>
                </a:cxn>
                <a:cxn ang="0">
                  <a:pos x="7" y="235"/>
                </a:cxn>
                <a:cxn ang="0">
                  <a:pos x="0" y="248"/>
                </a:cxn>
                <a:cxn ang="0">
                  <a:pos x="0" y="257"/>
                </a:cxn>
                <a:cxn ang="0">
                  <a:pos x="3" y="261"/>
                </a:cxn>
                <a:cxn ang="0">
                  <a:pos x="7" y="261"/>
                </a:cxn>
                <a:cxn ang="0">
                  <a:pos x="12" y="257"/>
                </a:cxn>
                <a:cxn ang="0">
                  <a:pos x="12" y="255"/>
                </a:cxn>
                <a:cxn ang="0">
                  <a:pos x="14" y="245"/>
                </a:cxn>
                <a:cxn ang="0">
                  <a:pos x="21" y="236"/>
                </a:cxn>
                <a:cxn ang="0">
                  <a:pos x="45" y="219"/>
                </a:cxn>
                <a:cxn ang="0">
                  <a:pos x="92" y="194"/>
                </a:cxn>
                <a:cxn ang="0">
                  <a:pos x="114" y="180"/>
                </a:cxn>
                <a:cxn ang="0">
                  <a:pos x="153" y="150"/>
                </a:cxn>
                <a:cxn ang="0">
                  <a:pos x="173" y="133"/>
                </a:cxn>
                <a:cxn ang="0">
                  <a:pos x="210" y="103"/>
                </a:cxn>
                <a:cxn ang="0">
                  <a:pos x="248" y="74"/>
                </a:cxn>
                <a:cxn ang="0">
                  <a:pos x="266" y="60"/>
                </a:cxn>
                <a:cxn ang="0">
                  <a:pos x="284" y="45"/>
                </a:cxn>
                <a:cxn ang="0">
                  <a:pos x="305" y="24"/>
                </a:cxn>
                <a:cxn ang="0">
                  <a:pos x="317" y="15"/>
                </a:cxn>
                <a:cxn ang="0">
                  <a:pos x="331" y="10"/>
                </a:cxn>
                <a:cxn ang="0">
                  <a:pos x="334" y="10"/>
                </a:cxn>
                <a:cxn ang="0">
                  <a:pos x="337" y="5"/>
                </a:cxn>
                <a:cxn ang="0">
                  <a:pos x="335" y="1"/>
                </a:cxn>
                <a:cxn ang="0">
                  <a:pos x="331" y="0"/>
                </a:cxn>
              </a:cxnLst>
              <a:rect l="0" t="0" r="r" b="b"/>
              <a:pathLst>
                <a:path w="337" h="261">
                  <a:moveTo>
                    <a:pt x="331" y="0"/>
                  </a:moveTo>
                  <a:lnTo>
                    <a:pt x="331" y="0"/>
                  </a:lnTo>
                  <a:lnTo>
                    <a:pt x="322" y="1"/>
                  </a:lnTo>
                  <a:lnTo>
                    <a:pt x="313" y="5"/>
                  </a:lnTo>
                  <a:lnTo>
                    <a:pt x="305" y="10"/>
                  </a:lnTo>
                  <a:lnTo>
                    <a:pt x="299" y="15"/>
                  </a:lnTo>
                  <a:lnTo>
                    <a:pt x="284" y="28"/>
                  </a:lnTo>
                  <a:lnTo>
                    <a:pt x="271" y="41"/>
                  </a:lnTo>
                  <a:lnTo>
                    <a:pt x="271" y="41"/>
                  </a:lnTo>
                  <a:lnTo>
                    <a:pt x="244" y="62"/>
                  </a:lnTo>
                  <a:lnTo>
                    <a:pt x="218" y="86"/>
                  </a:lnTo>
                  <a:lnTo>
                    <a:pt x="218" y="86"/>
                  </a:lnTo>
                  <a:lnTo>
                    <a:pt x="205" y="96"/>
                  </a:lnTo>
                  <a:lnTo>
                    <a:pt x="191" y="105"/>
                  </a:lnTo>
                  <a:lnTo>
                    <a:pt x="177" y="115"/>
                  </a:lnTo>
                  <a:lnTo>
                    <a:pt x="164" y="125"/>
                  </a:lnTo>
                  <a:lnTo>
                    <a:pt x="164" y="125"/>
                  </a:lnTo>
                  <a:lnTo>
                    <a:pt x="135" y="149"/>
                  </a:lnTo>
                  <a:lnTo>
                    <a:pt x="105" y="171"/>
                  </a:lnTo>
                  <a:lnTo>
                    <a:pt x="74" y="192"/>
                  </a:lnTo>
                  <a:lnTo>
                    <a:pt x="41" y="211"/>
                  </a:lnTo>
                  <a:lnTo>
                    <a:pt x="41" y="211"/>
                  </a:lnTo>
                  <a:lnTo>
                    <a:pt x="27" y="219"/>
                  </a:lnTo>
                  <a:lnTo>
                    <a:pt x="19" y="224"/>
                  </a:lnTo>
                  <a:lnTo>
                    <a:pt x="12" y="228"/>
                  </a:lnTo>
                  <a:lnTo>
                    <a:pt x="7" y="235"/>
                  </a:lnTo>
                  <a:lnTo>
                    <a:pt x="3" y="241"/>
                  </a:lnTo>
                  <a:lnTo>
                    <a:pt x="0" y="248"/>
                  </a:lnTo>
                  <a:lnTo>
                    <a:pt x="0" y="257"/>
                  </a:lnTo>
                  <a:lnTo>
                    <a:pt x="0" y="257"/>
                  </a:lnTo>
                  <a:lnTo>
                    <a:pt x="2" y="260"/>
                  </a:lnTo>
                  <a:lnTo>
                    <a:pt x="3" y="261"/>
                  </a:lnTo>
                  <a:lnTo>
                    <a:pt x="4" y="261"/>
                  </a:lnTo>
                  <a:lnTo>
                    <a:pt x="7" y="261"/>
                  </a:lnTo>
                  <a:lnTo>
                    <a:pt x="11" y="258"/>
                  </a:lnTo>
                  <a:lnTo>
                    <a:pt x="12" y="257"/>
                  </a:lnTo>
                  <a:lnTo>
                    <a:pt x="12" y="255"/>
                  </a:lnTo>
                  <a:lnTo>
                    <a:pt x="12" y="255"/>
                  </a:lnTo>
                  <a:lnTo>
                    <a:pt x="12" y="251"/>
                  </a:lnTo>
                  <a:lnTo>
                    <a:pt x="14" y="245"/>
                  </a:lnTo>
                  <a:lnTo>
                    <a:pt x="16" y="241"/>
                  </a:lnTo>
                  <a:lnTo>
                    <a:pt x="21" y="236"/>
                  </a:lnTo>
                  <a:lnTo>
                    <a:pt x="32" y="228"/>
                  </a:lnTo>
                  <a:lnTo>
                    <a:pt x="45" y="219"/>
                  </a:lnTo>
                  <a:lnTo>
                    <a:pt x="72" y="205"/>
                  </a:lnTo>
                  <a:lnTo>
                    <a:pt x="92" y="194"/>
                  </a:lnTo>
                  <a:lnTo>
                    <a:pt x="92" y="194"/>
                  </a:lnTo>
                  <a:lnTo>
                    <a:pt x="114" y="180"/>
                  </a:lnTo>
                  <a:lnTo>
                    <a:pt x="134" y="166"/>
                  </a:lnTo>
                  <a:lnTo>
                    <a:pt x="153" y="150"/>
                  </a:lnTo>
                  <a:lnTo>
                    <a:pt x="173" y="133"/>
                  </a:lnTo>
                  <a:lnTo>
                    <a:pt x="173" y="133"/>
                  </a:lnTo>
                  <a:lnTo>
                    <a:pt x="190" y="117"/>
                  </a:lnTo>
                  <a:lnTo>
                    <a:pt x="210" y="103"/>
                  </a:lnTo>
                  <a:lnTo>
                    <a:pt x="229" y="88"/>
                  </a:lnTo>
                  <a:lnTo>
                    <a:pt x="248" y="74"/>
                  </a:lnTo>
                  <a:lnTo>
                    <a:pt x="248" y="74"/>
                  </a:lnTo>
                  <a:lnTo>
                    <a:pt x="266" y="60"/>
                  </a:lnTo>
                  <a:lnTo>
                    <a:pt x="284" y="45"/>
                  </a:lnTo>
                  <a:lnTo>
                    <a:pt x="284" y="45"/>
                  </a:lnTo>
                  <a:lnTo>
                    <a:pt x="295" y="35"/>
                  </a:lnTo>
                  <a:lnTo>
                    <a:pt x="305" y="24"/>
                  </a:lnTo>
                  <a:lnTo>
                    <a:pt x="312" y="19"/>
                  </a:lnTo>
                  <a:lnTo>
                    <a:pt x="317" y="15"/>
                  </a:lnTo>
                  <a:lnTo>
                    <a:pt x="325" y="13"/>
                  </a:lnTo>
                  <a:lnTo>
                    <a:pt x="331" y="10"/>
                  </a:lnTo>
                  <a:lnTo>
                    <a:pt x="331" y="10"/>
                  </a:lnTo>
                  <a:lnTo>
                    <a:pt x="334" y="10"/>
                  </a:lnTo>
                  <a:lnTo>
                    <a:pt x="335" y="9"/>
                  </a:lnTo>
                  <a:lnTo>
                    <a:pt x="337" y="5"/>
                  </a:lnTo>
                  <a:lnTo>
                    <a:pt x="337" y="2"/>
                  </a:lnTo>
                  <a:lnTo>
                    <a:pt x="335" y="1"/>
                  </a:lnTo>
                  <a:lnTo>
                    <a:pt x="334" y="0"/>
                  </a:lnTo>
                  <a:lnTo>
                    <a:pt x="331" y="0"/>
                  </a:lnTo>
                  <a:lnTo>
                    <a:pt x="331"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5" name="Freeform 1046">
              <a:extLst>
                <a:ext uri="{FF2B5EF4-FFF2-40B4-BE49-F238E27FC236}">
                  <a16:creationId xmlns:a16="http://schemas.microsoft.com/office/drawing/2014/main" id="{F3BFBA4A-366D-D8D8-5EDA-DADBBBB456E9}"/>
                </a:ext>
              </a:extLst>
            </p:cNvPr>
            <p:cNvSpPr/>
            <p:nvPr/>
          </p:nvSpPr>
          <p:spPr bwMode="auto">
            <a:xfrm>
              <a:off x="4522788" y="4064000"/>
              <a:ext cx="117475" cy="96838"/>
            </a:xfrm>
            <a:custGeom>
              <a:avLst/>
              <a:gdLst/>
              <a:ahLst/>
              <a:cxnLst>
                <a:cxn ang="0">
                  <a:pos x="290" y="0"/>
                </a:cxn>
                <a:cxn ang="0">
                  <a:pos x="281" y="3"/>
                </a:cxn>
                <a:cxn ang="0">
                  <a:pos x="273" y="11"/>
                </a:cxn>
                <a:cxn ang="0">
                  <a:pos x="243" y="41"/>
                </a:cxn>
                <a:cxn ang="0">
                  <a:pos x="232" y="51"/>
                </a:cxn>
                <a:cxn ang="0">
                  <a:pos x="170" y="98"/>
                </a:cxn>
                <a:cxn ang="0">
                  <a:pos x="150" y="115"/>
                </a:cxn>
                <a:cxn ang="0">
                  <a:pos x="101" y="158"/>
                </a:cxn>
                <a:cxn ang="0">
                  <a:pos x="48" y="198"/>
                </a:cxn>
                <a:cxn ang="0">
                  <a:pos x="21" y="215"/>
                </a:cxn>
                <a:cxn ang="0">
                  <a:pos x="8" y="224"/>
                </a:cxn>
                <a:cxn ang="0">
                  <a:pos x="0" y="238"/>
                </a:cxn>
                <a:cxn ang="0">
                  <a:pos x="0" y="240"/>
                </a:cxn>
                <a:cxn ang="0">
                  <a:pos x="5" y="244"/>
                </a:cxn>
                <a:cxn ang="0">
                  <a:pos x="11" y="243"/>
                </a:cxn>
                <a:cxn ang="0">
                  <a:pos x="12" y="240"/>
                </a:cxn>
                <a:cxn ang="0">
                  <a:pos x="16" y="234"/>
                </a:cxn>
                <a:cxn ang="0">
                  <a:pos x="34" y="223"/>
                </a:cxn>
                <a:cxn ang="0">
                  <a:pos x="42" y="218"/>
                </a:cxn>
                <a:cxn ang="0">
                  <a:pos x="64" y="201"/>
                </a:cxn>
                <a:cxn ang="0">
                  <a:pos x="107" y="166"/>
                </a:cxn>
                <a:cxn ang="0">
                  <a:pos x="150" y="130"/>
                </a:cxn>
                <a:cxn ang="0">
                  <a:pos x="208" y="82"/>
                </a:cxn>
                <a:cxn ang="0">
                  <a:pos x="229" y="66"/>
                </a:cxn>
                <a:cxn ang="0">
                  <a:pos x="260" y="43"/>
                </a:cxn>
                <a:cxn ang="0">
                  <a:pos x="268" y="35"/>
                </a:cxn>
                <a:cxn ang="0">
                  <a:pos x="285" y="15"/>
                </a:cxn>
                <a:cxn ang="0">
                  <a:pos x="293" y="10"/>
                </a:cxn>
                <a:cxn ang="0">
                  <a:pos x="296" y="9"/>
                </a:cxn>
                <a:cxn ang="0">
                  <a:pos x="297" y="3"/>
                </a:cxn>
                <a:cxn ang="0">
                  <a:pos x="293" y="0"/>
                </a:cxn>
                <a:cxn ang="0">
                  <a:pos x="290" y="0"/>
                </a:cxn>
              </a:cxnLst>
              <a:rect l="0" t="0" r="r" b="b"/>
              <a:pathLst>
                <a:path w="297" h="244">
                  <a:moveTo>
                    <a:pt x="290" y="0"/>
                  </a:moveTo>
                  <a:lnTo>
                    <a:pt x="290" y="0"/>
                  </a:lnTo>
                  <a:lnTo>
                    <a:pt x="285" y="1"/>
                  </a:lnTo>
                  <a:lnTo>
                    <a:pt x="281" y="3"/>
                  </a:lnTo>
                  <a:lnTo>
                    <a:pt x="273" y="11"/>
                  </a:lnTo>
                  <a:lnTo>
                    <a:pt x="273" y="11"/>
                  </a:lnTo>
                  <a:lnTo>
                    <a:pt x="254" y="32"/>
                  </a:lnTo>
                  <a:lnTo>
                    <a:pt x="243" y="41"/>
                  </a:lnTo>
                  <a:lnTo>
                    <a:pt x="232" y="51"/>
                  </a:lnTo>
                  <a:lnTo>
                    <a:pt x="232" y="51"/>
                  </a:lnTo>
                  <a:lnTo>
                    <a:pt x="190" y="82"/>
                  </a:lnTo>
                  <a:lnTo>
                    <a:pt x="170" y="98"/>
                  </a:lnTo>
                  <a:lnTo>
                    <a:pt x="150" y="115"/>
                  </a:lnTo>
                  <a:lnTo>
                    <a:pt x="150" y="115"/>
                  </a:lnTo>
                  <a:lnTo>
                    <a:pt x="127" y="137"/>
                  </a:lnTo>
                  <a:lnTo>
                    <a:pt x="101" y="158"/>
                  </a:lnTo>
                  <a:lnTo>
                    <a:pt x="48" y="198"/>
                  </a:lnTo>
                  <a:lnTo>
                    <a:pt x="48" y="198"/>
                  </a:lnTo>
                  <a:lnTo>
                    <a:pt x="37" y="206"/>
                  </a:lnTo>
                  <a:lnTo>
                    <a:pt x="21" y="215"/>
                  </a:lnTo>
                  <a:lnTo>
                    <a:pt x="14" y="219"/>
                  </a:lnTo>
                  <a:lnTo>
                    <a:pt x="8" y="224"/>
                  </a:lnTo>
                  <a:lnTo>
                    <a:pt x="4" y="231"/>
                  </a:lnTo>
                  <a:lnTo>
                    <a:pt x="0" y="238"/>
                  </a:lnTo>
                  <a:lnTo>
                    <a:pt x="0" y="238"/>
                  </a:lnTo>
                  <a:lnTo>
                    <a:pt x="0" y="240"/>
                  </a:lnTo>
                  <a:lnTo>
                    <a:pt x="1" y="241"/>
                  </a:lnTo>
                  <a:lnTo>
                    <a:pt x="5" y="244"/>
                  </a:lnTo>
                  <a:lnTo>
                    <a:pt x="9" y="244"/>
                  </a:lnTo>
                  <a:lnTo>
                    <a:pt x="11" y="243"/>
                  </a:lnTo>
                  <a:lnTo>
                    <a:pt x="12" y="240"/>
                  </a:lnTo>
                  <a:lnTo>
                    <a:pt x="12" y="240"/>
                  </a:lnTo>
                  <a:lnTo>
                    <a:pt x="13" y="238"/>
                  </a:lnTo>
                  <a:lnTo>
                    <a:pt x="16" y="234"/>
                  </a:lnTo>
                  <a:lnTo>
                    <a:pt x="21" y="230"/>
                  </a:lnTo>
                  <a:lnTo>
                    <a:pt x="34" y="223"/>
                  </a:lnTo>
                  <a:lnTo>
                    <a:pt x="34" y="223"/>
                  </a:lnTo>
                  <a:lnTo>
                    <a:pt x="42" y="218"/>
                  </a:lnTo>
                  <a:lnTo>
                    <a:pt x="50" y="213"/>
                  </a:lnTo>
                  <a:lnTo>
                    <a:pt x="64" y="201"/>
                  </a:lnTo>
                  <a:lnTo>
                    <a:pt x="64" y="201"/>
                  </a:lnTo>
                  <a:lnTo>
                    <a:pt x="107" y="166"/>
                  </a:lnTo>
                  <a:lnTo>
                    <a:pt x="150" y="130"/>
                  </a:lnTo>
                  <a:lnTo>
                    <a:pt x="150" y="130"/>
                  </a:lnTo>
                  <a:lnTo>
                    <a:pt x="188" y="98"/>
                  </a:lnTo>
                  <a:lnTo>
                    <a:pt x="208" y="82"/>
                  </a:lnTo>
                  <a:lnTo>
                    <a:pt x="229" y="66"/>
                  </a:lnTo>
                  <a:lnTo>
                    <a:pt x="229" y="66"/>
                  </a:lnTo>
                  <a:lnTo>
                    <a:pt x="245" y="56"/>
                  </a:lnTo>
                  <a:lnTo>
                    <a:pt x="260" y="43"/>
                  </a:lnTo>
                  <a:lnTo>
                    <a:pt x="260" y="43"/>
                  </a:lnTo>
                  <a:lnTo>
                    <a:pt x="268" y="35"/>
                  </a:lnTo>
                  <a:lnTo>
                    <a:pt x="276" y="24"/>
                  </a:lnTo>
                  <a:lnTo>
                    <a:pt x="285" y="15"/>
                  </a:lnTo>
                  <a:lnTo>
                    <a:pt x="289" y="13"/>
                  </a:lnTo>
                  <a:lnTo>
                    <a:pt x="293" y="10"/>
                  </a:lnTo>
                  <a:lnTo>
                    <a:pt x="293" y="10"/>
                  </a:lnTo>
                  <a:lnTo>
                    <a:pt x="296" y="9"/>
                  </a:lnTo>
                  <a:lnTo>
                    <a:pt x="297" y="7"/>
                  </a:lnTo>
                  <a:lnTo>
                    <a:pt x="297" y="3"/>
                  </a:lnTo>
                  <a:lnTo>
                    <a:pt x="294" y="0"/>
                  </a:lnTo>
                  <a:lnTo>
                    <a:pt x="293" y="0"/>
                  </a:lnTo>
                  <a:lnTo>
                    <a:pt x="290" y="0"/>
                  </a:lnTo>
                  <a:lnTo>
                    <a:pt x="29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6" name="Freeform 1047">
              <a:extLst>
                <a:ext uri="{FF2B5EF4-FFF2-40B4-BE49-F238E27FC236}">
                  <a16:creationId xmlns:a16="http://schemas.microsoft.com/office/drawing/2014/main" id="{E60928F4-FA1F-4671-AD8C-61CAD211A969}"/>
                </a:ext>
              </a:extLst>
            </p:cNvPr>
            <p:cNvSpPr/>
            <p:nvPr/>
          </p:nvSpPr>
          <p:spPr bwMode="auto">
            <a:xfrm>
              <a:off x="4562476" y="4076700"/>
              <a:ext cx="109538" cy="84138"/>
            </a:xfrm>
            <a:custGeom>
              <a:avLst/>
              <a:gdLst/>
              <a:ahLst/>
              <a:cxnLst>
                <a:cxn ang="0">
                  <a:pos x="274" y="0"/>
                </a:cxn>
                <a:cxn ang="0">
                  <a:pos x="257" y="3"/>
                </a:cxn>
                <a:cxn ang="0">
                  <a:pos x="242" y="13"/>
                </a:cxn>
                <a:cxn ang="0">
                  <a:pos x="213" y="35"/>
                </a:cxn>
                <a:cxn ang="0">
                  <a:pos x="192" y="49"/>
                </a:cxn>
                <a:cxn ang="0">
                  <a:pos x="152" y="81"/>
                </a:cxn>
                <a:cxn ang="0">
                  <a:pos x="132" y="98"/>
                </a:cxn>
                <a:cxn ang="0">
                  <a:pos x="90" y="134"/>
                </a:cxn>
                <a:cxn ang="0">
                  <a:pos x="45" y="166"/>
                </a:cxn>
                <a:cxn ang="0">
                  <a:pos x="33" y="173"/>
                </a:cxn>
                <a:cxn ang="0">
                  <a:pos x="12" y="187"/>
                </a:cxn>
                <a:cxn ang="0">
                  <a:pos x="3" y="197"/>
                </a:cxn>
                <a:cxn ang="0">
                  <a:pos x="0" y="204"/>
                </a:cxn>
                <a:cxn ang="0">
                  <a:pos x="0" y="207"/>
                </a:cxn>
                <a:cxn ang="0">
                  <a:pos x="8" y="210"/>
                </a:cxn>
                <a:cxn ang="0">
                  <a:pos x="11" y="206"/>
                </a:cxn>
                <a:cxn ang="0">
                  <a:pos x="12" y="202"/>
                </a:cxn>
                <a:cxn ang="0">
                  <a:pos x="22" y="194"/>
                </a:cxn>
                <a:cxn ang="0">
                  <a:pos x="37" y="185"/>
                </a:cxn>
                <a:cxn ang="0">
                  <a:pos x="68" y="164"/>
                </a:cxn>
                <a:cxn ang="0">
                  <a:pos x="126" y="120"/>
                </a:cxn>
                <a:cxn ang="0">
                  <a:pos x="160" y="90"/>
                </a:cxn>
                <a:cxn ang="0">
                  <a:pos x="194" y="62"/>
                </a:cxn>
                <a:cxn ang="0">
                  <a:pos x="228" y="39"/>
                </a:cxn>
                <a:cxn ang="0">
                  <a:pos x="238" y="30"/>
                </a:cxn>
                <a:cxn ang="0">
                  <a:pos x="254" y="18"/>
                </a:cxn>
                <a:cxn ang="0">
                  <a:pos x="267" y="13"/>
                </a:cxn>
                <a:cxn ang="0">
                  <a:pos x="274" y="11"/>
                </a:cxn>
                <a:cxn ang="0">
                  <a:pos x="277" y="9"/>
                </a:cxn>
                <a:cxn ang="0">
                  <a:pos x="279" y="2"/>
                </a:cxn>
                <a:cxn ang="0">
                  <a:pos x="276" y="0"/>
                </a:cxn>
                <a:cxn ang="0">
                  <a:pos x="274" y="0"/>
                </a:cxn>
              </a:cxnLst>
              <a:rect l="0" t="0" r="r" b="b"/>
              <a:pathLst>
                <a:path w="279" h="210">
                  <a:moveTo>
                    <a:pt x="274" y="0"/>
                  </a:moveTo>
                  <a:lnTo>
                    <a:pt x="274" y="0"/>
                  </a:lnTo>
                  <a:lnTo>
                    <a:pt x="264" y="1"/>
                  </a:lnTo>
                  <a:lnTo>
                    <a:pt x="257" y="3"/>
                  </a:lnTo>
                  <a:lnTo>
                    <a:pt x="249" y="7"/>
                  </a:lnTo>
                  <a:lnTo>
                    <a:pt x="242" y="13"/>
                  </a:lnTo>
                  <a:lnTo>
                    <a:pt x="228" y="23"/>
                  </a:lnTo>
                  <a:lnTo>
                    <a:pt x="213" y="35"/>
                  </a:lnTo>
                  <a:lnTo>
                    <a:pt x="213" y="35"/>
                  </a:lnTo>
                  <a:lnTo>
                    <a:pt x="192" y="49"/>
                  </a:lnTo>
                  <a:lnTo>
                    <a:pt x="172" y="65"/>
                  </a:lnTo>
                  <a:lnTo>
                    <a:pt x="152" y="81"/>
                  </a:lnTo>
                  <a:lnTo>
                    <a:pt x="132" y="98"/>
                  </a:lnTo>
                  <a:lnTo>
                    <a:pt x="132" y="98"/>
                  </a:lnTo>
                  <a:lnTo>
                    <a:pt x="111" y="116"/>
                  </a:lnTo>
                  <a:lnTo>
                    <a:pt x="90" y="134"/>
                  </a:lnTo>
                  <a:lnTo>
                    <a:pt x="68" y="150"/>
                  </a:lnTo>
                  <a:lnTo>
                    <a:pt x="45" y="166"/>
                  </a:lnTo>
                  <a:lnTo>
                    <a:pt x="45" y="166"/>
                  </a:lnTo>
                  <a:lnTo>
                    <a:pt x="33" y="173"/>
                  </a:lnTo>
                  <a:lnTo>
                    <a:pt x="18" y="181"/>
                  </a:lnTo>
                  <a:lnTo>
                    <a:pt x="12" y="187"/>
                  </a:lnTo>
                  <a:lnTo>
                    <a:pt x="7" y="190"/>
                  </a:lnTo>
                  <a:lnTo>
                    <a:pt x="3" y="197"/>
                  </a:lnTo>
                  <a:lnTo>
                    <a:pt x="0" y="204"/>
                  </a:lnTo>
                  <a:lnTo>
                    <a:pt x="0" y="204"/>
                  </a:lnTo>
                  <a:lnTo>
                    <a:pt x="0" y="206"/>
                  </a:lnTo>
                  <a:lnTo>
                    <a:pt x="0" y="207"/>
                  </a:lnTo>
                  <a:lnTo>
                    <a:pt x="4" y="210"/>
                  </a:lnTo>
                  <a:lnTo>
                    <a:pt x="8" y="210"/>
                  </a:lnTo>
                  <a:lnTo>
                    <a:pt x="9" y="209"/>
                  </a:lnTo>
                  <a:lnTo>
                    <a:pt x="11" y="206"/>
                  </a:lnTo>
                  <a:lnTo>
                    <a:pt x="11" y="206"/>
                  </a:lnTo>
                  <a:lnTo>
                    <a:pt x="12" y="202"/>
                  </a:lnTo>
                  <a:lnTo>
                    <a:pt x="15" y="200"/>
                  </a:lnTo>
                  <a:lnTo>
                    <a:pt x="22" y="194"/>
                  </a:lnTo>
                  <a:lnTo>
                    <a:pt x="37" y="185"/>
                  </a:lnTo>
                  <a:lnTo>
                    <a:pt x="37" y="185"/>
                  </a:lnTo>
                  <a:lnTo>
                    <a:pt x="68" y="164"/>
                  </a:lnTo>
                  <a:lnTo>
                    <a:pt x="68" y="164"/>
                  </a:lnTo>
                  <a:lnTo>
                    <a:pt x="97" y="142"/>
                  </a:lnTo>
                  <a:lnTo>
                    <a:pt x="126" y="120"/>
                  </a:lnTo>
                  <a:lnTo>
                    <a:pt x="126" y="120"/>
                  </a:lnTo>
                  <a:lnTo>
                    <a:pt x="160" y="90"/>
                  </a:lnTo>
                  <a:lnTo>
                    <a:pt x="177" y="75"/>
                  </a:lnTo>
                  <a:lnTo>
                    <a:pt x="194" y="62"/>
                  </a:lnTo>
                  <a:lnTo>
                    <a:pt x="194" y="62"/>
                  </a:lnTo>
                  <a:lnTo>
                    <a:pt x="228" y="39"/>
                  </a:lnTo>
                  <a:lnTo>
                    <a:pt x="228" y="39"/>
                  </a:lnTo>
                  <a:lnTo>
                    <a:pt x="238" y="30"/>
                  </a:lnTo>
                  <a:lnTo>
                    <a:pt x="249" y="22"/>
                  </a:lnTo>
                  <a:lnTo>
                    <a:pt x="254" y="18"/>
                  </a:lnTo>
                  <a:lnTo>
                    <a:pt x="260" y="14"/>
                  </a:lnTo>
                  <a:lnTo>
                    <a:pt x="267" y="13"/>
                  </a:lnTo>
                  <a:lnTo>
                    <a:pt x="274" y="11"/>
                  </a:lnTo>
                  <a:lnTo>
                    <a:pt x="274" y="11"/>
                  </a:lnTo>
                  <a:lnTo>
                    <a:pt x="276" y="10"/>
                  </a:lnTo>
                  <a:lnTo>
                    <a:pt x="277" y="9"/>
                  </a:lnTo>
                  <a:lnTo>
                    <a:pt x="279" y="5"/>
                  </a:lnTo>
                  <a:lnTo>
                    <a:pt x="279" y="2"/>
                  </a:lnTo>
                  <a:lnTo>
                    <a:pt x="277" y="1"/>
                  </a:lnTo>
                  <a:lnTo>
                    <a:pt x="276" y="0"/>
                  </a:lnTo>
                  <a:lnTo>
                    <a:pt x="274" y="0"/>
                  </a:lnTo>
                  <a:lnTo>
                    <a:pt x="274"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7" name="Freeform 1048">
              <a:extLst>
                <a:ext uri="{FF2B5EF4-FFF2-40B4-BE49-F238E27FC236}">
                  <a16:creationId xmlns:a16="http://schemas.microsoft.com/office/drawing/2014/main" id="{C053B914-34D3-98FD-A808-9E4755DDBAAC}"/>
                </a:ext>
              </a:extLst>
            </p:cNvPr>
            <p:cNvSpPr/>
            <p:nvPr/>
          </p:nvSpPr>
          <p:spPr bwMode="auto">
            <a:xfrm>
              <a:off x="4597401" y="4083050"/>
              <a:ext cx="109538" cy="74613"/>
            </a:xfrm>
            <a:custGeom>
              <a:avLst/>
              <a:gdLst/>
              <a:ahLst/>
              <a:cxnLst>
                <a:cxn ang="0">
                  <a:pos x="267" y="0"/>
                </a:cxn>
                <a:cxn ang="0">
                  <a:pos x="267" y="0"/>
                </a:cxn>
                <a:cxn ang="0">
                  <a:pos x="261" y="2"/>
                </a:cxn>
                <a:cxn ang="0">
                  <a:pos x="253" y="5"/>
                </a:cxn>
                <a:cxn ang="0">
                  <a:pos x="240" y="13"/>
                </a:cxn>
                <a:cxn ang="0">
                  <a:pos x="214" y="32"/>
                </a:cxn>
                <a:cxn ang="0">
                  <a:pos x="214" y="32"/>
                </a:cxn>
                <a:cxn ang="0">
                  <a:pos x="195" y="43"/>
                </a:cxn>
                <a:cxn ang="0">
                  <a:pos x="177" y="54"/>
                </a:cxn>
                <a:cxn ang="0">
                  <a:pos x="138" y="75"/>
                </a:cxn>
                <a:cxn ang="0">
                  <a:pos x="138" y="75"/>
                </a:cxn>
                <a:cxn ang="0">
                  <a:pos x="121" y="85"/>
                </a:cxn>
                <a:cxn ang="0">
                  <a:pos x="104" y="95"/>
                </a:cxn>
                <a:cxn ang="0">
                  <a:pos x="71" y="119"/>
                </a:cxn>
                <a:cxn ang="0">
                  <a:pos x="38" y="145"/>
                </a:cxn>
                <a:cxn ang="0">
                  <a:pos x="10" y="172"/>
                </a:cxn>
                <a:cxn ang="0">
                  <a:pos x="10" y="172"/>
                </a:cxn>
                <a:cxn ang="0">
                  <a:pos x="8" y="172"/>
                </a:cxn>
                <a:cxn ang="0">
                  <a:pos x="3" y="177"/>
                </a:cxn>
                <a:cxn ang="0">
                  <a:pos x="3" y="177"/>
                </a:cxn>
                <a:cxn ang="0">
                  <a:pos x="2" y="180"/>
                </a:cxn>
                <a:cxn ang="0">
                  <a:pos x="0" y="183"/>
                </a:cxn>
                <a:cxn ang="0">
                  <a:pos x="3" y="187"/>
                </a:cxn>
                <a:cxn ang="0">
                  <a:pos x="7" y="188"/>
                </a:cxn>
                <a:cxn ang="0">
                  <a:pos x="8" y="188"/>
                </a:cxn>
                <a:cxn ang="0">
                  <a:pos x="11" y="187"/>
                </a:cxn>
                <a:cxn ang="0">
                  <a:pos x="11" y="187"/>
                </a:cxn>
                <a:cxn ang="0">
                  <a:pos x="25" y="172"/>
                </a:cxn>
                <a:cxn ang="0">
                  <a:pos x="41" y="158"/>
                </a:cxn>
                <a:cxn ang="0">
                  <a:pos x="74" y="132"/>
                </a:cxn>
                <a:cxn ang="0">
                  <a:pos x="109" y="107"/>
                </a:cxn>
                <a:cxn ang="0">
                  <a:pos x="143" y="85"/>
                </a:cxn>
                <a:cxn ang="0">
                  <a:pos x="143" y="85"/>
                </a:cxn>
                <a:cxn ang="0">
                  <a:pos x="159" y="75"/>
                </a:cxn>
                <a:cxn ang="0">
                  <a:pos x="174" y="68"/>
                </a:cxn>
                <a:cxn ang="0">
                  <a:pos x="190" y="60"/>
                </a:cxn>
                <a:cxn ang="0">
                  <a:pos x="206" y="51"/>
                </a:cxn>
                <a:cxn ang="0">
                  <a:pos x="206" y="51"/>
                </a:cxn>
                <a:cxn ang="0">
                  <a:pos x="236" y="32"/>
                </a:cxn>
                <a:cxn ang="0">
                  <a:pos x="236" y="32"/>
                </a:cxn>
                <a:cxn ang="0">
                  <a:pos x="252" y="19"/>
                </a:cxn>
                <a:cxn ang="0">
                  <a:pos x="261" y="14"/>
                </a:cxn>
                <a:cxn ang="0">
                  <a:pos x="266" y="11"/>
                </a:cxn>
                <a:cxn ang="0">
                  <a:pos x="271" y="10"/>
                </a:cxn>
                <a:cxn ang="0">
                  <a:pos x="271" y="10"/>
                </a:cxn>
                <a:cxn ang="0">
                  <a:pos x="272" y="10"/>
                </a:cxn>
                <a:cxn ang="0">
                  <a:pos x="274" y="9"/>
                </a:cxn>
                <a:cxn ang="0">
                  <a:pos x="275" y="6"/>
                </a:cxn>
                <a:cxn ang="0">
                  <a:pos x="275" y="3"/>
                </a:cxn>
                <a:cxn ang="0">
                  <a:pos x="272" y="1"/>
                </a:cxn>
                <a:cxn ang="0">
                  <a:pos x="270" y="0"/>
                </a:cxn>
                <a:cxn ang="0">
                  <a:pos x="267" y="0"/>
                </a:cxn>
                <a:cxn ang="0">
                  <a:pos x="267" y="0"/>
                </a:cxn>
              </a:cxnLst>
              <a:rect l="0" t="0" r="r" b="b"/>
              <a:pathLst>
                <a:path w="275" h="188">
                  <a:moveTo>
                    <a:pt x="267" y="0"/>
                  </a:moveTo>
                  <a:lnTo>
                    <a:pt x="267" y="0"/>
                  </a:lnTo>
                  <a:lnTo>
                    <a:pt x="261" y="2"/>
                  </a:lnTo>
                  <a:lnTo>
                    <a:pt x="253" y="5"/>
                  </a:lnTo>
                  <a:lnTo>
                    <a:pt x="240" y="13"/>
                  </a:lnTo>
                  <a:lnTo>
                    <a:pt x="214" y="32"/>
                  </a:lnTo>
                  <a:lnTo>
                    <a:pt x="214" y="32"/>
                  </a:lnTo>
                  <a:lnTo>
                    <a:pt x="195" y="43"/>
                  </a:lnTo>
                  <a:lnTo>
                    <a:pt x="177" y="54"/>
                  </a:lnTo>
                  <a:lnTo>
                    <a:pt x="138" y="75"/>
                  </a:lnTo>
                  <a:lnTo>
                    <a:pt x="138" y="75"/>
                  </a:lnTo>
                  <a:lnTo>
                    <a:pt x="121" y="85"/>
                  </a:lnTo>
                  <a:lnTo>
                    <a:pt x="104" y="95"/>
                  </a:lnTo>
                  <a:lnTo>
                    <a:pt x="71" y="119"/>
                  </a:lnTo>
                  <a:lnTo>
                    <a:pt x="38" y="145"/>
                  </a:lnTo>
                  <a:lnTo>
                    <a:pt x="10" y="172"/>
                  </a:lnTo>
                  <a:lnTo>
                    <a:pt x="10" y="172"/>
                  </a:lnTo>
                  <a:lnTo>
                    <a:pt x="8" y="172"/>
                  </a:lnTo>
                  <a:lnTo>
                    <a:pt x="3" y="177"/>
                  </a:lnTo>
                  <a:lnTo>
                    <a:pt x="3" y="177"/>
                  </a:lnTo>
                  <a:lnTo>
                    <a:pt x="2" y="180"/>
                  </a:lnTo>
                  <a:lnTo>
                    <a:pt x="0" y="183"/>
                  </a:lnTo>
                  <a:lnTo>
                    <a:pt x="3" y="187"/>
                  </a:lnTo>
                  <a:lnTo>
                    <a:pt x="7" y="188"/>
                  </a:lnTo>
                  <a:lnTo>
                    <a:pt x="8" y="188"/>
                  </a:lnTo>
                  <a:lnTo>
                    <a:pt x="11" y="187"/>
                  </a:lnTo>
                  <a:lnTo>
                    <a:pt x="11" y="187"/>
                  </a:lnTo>
                  <a:lnTo>
                    <a:pt x="25" y="172"/>
                  </a:lnTo>
                  <a:lnTo>
                    <a:pt x="41" y="158"/>
                  </a:lnTo>
                  <a:lnTo>
                    <a:pt x="74" y="132"/>
                  </a:lnTo>
                  <a:lnTo>
                    <a:pt x="109" y="107"/>
                  </a:lnTo>
                  <a:lnTo>
                    <a:pt x="143" y="85"/>
                  </a:lnTo>
                  <a:lnTo>
                    <a:pt x="143" y="85"/>
                  </a:lnTo>
                  <a:lnTo>
                    <a:pt x="159" y="75"/>
                  </a:lnTo>
                  <a:lnTo>
                    <a:pt x="174" y="68"/>
                  </a:lnTo>
                  <a:lnTo>
                    <a:pt x="190" y="60"/>
                  </a:lnTo>
                  <a:lnTo>
                    <a:pt x="206" y="51"/>
                  </a:lnTo>
                  <a:lnTo>
                    <a:pt x="206" y="51"/>
                  </a:lnTo>
                  <a:lnTo>
                    <a:pt x="236" y="32"/>
                  </a:lnTo>
                  <a:lnTo>
                    <a:pt x="236" y="32"/>
                  </a:lnTo>
                  <a:lnTo>
                    <a:pt x="252" y="19"/>
                  </a:lnTo>
                  <a:lnTo>
                    <a:pt x="261" y="14"/>
                  </a:lnTo>
                  <a:lnTo>
                    <a:pt x="266" y="11"/>
                  </a:lnTo>
                  <a:lnTo>
                    <a:pt x="271" y="10"/>
                  </a:lnTo>
                  <a:lnTo>
                    <a:pt x="271" y="10"/>
                  </a:lnTo>
                  <a:lnTo>
                    <a:pt x="272" y="10"/>
                  </a:lnTo>
                  <a:lnTo>
                    <a:pt x="274" y="9"/>
                  </a:lnTo>
                  <a:lnTo>
                    <a:pt x="275" y="6"/>
                  </a:lnTo>
                  <a:lnTo>
                    <a:pt x="275" y="3"/>
                  </a:lnTo>
                  <a:lnTo>
                    <a:pt x="272" y="1"/>
                  </a:lnTo>
                  <a:lnTo>
                    <a:pt x="270" y="0"/>
                  </a:lnTo>
                  <a:lnTo>
                    <a:pt x="267" y="0"/>
                  </a:lnTo>
                  <a:lnTo>
                    <a:pt x="267"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8" name="Freeform 1049">
              <a:extLst>
                <a:ext uri="{FF2B5EF4-FFF2-40B4-BE49-F238E27FC236}">
                  <a16:creationId xmlns:a16="http://schemas.microsoft.com/office/drawing/2014/main" id="{EEDE37A8-8E02-C482-A769-DC178A0D3049}"/>
                </a:ext>
              </a:extLst>
            </p:cNvPr>
            <p:cNvSpPr/>
            <p:nvPr/>
          </p:nvSpPr>
          <p:spPr bwMode="auto">
            <a:xfrm>
              <a:off x="4627563" y="4092575"/>
              <a:ext cx="101600" cy="73025"/>
            </a:xfrm>
            <a:custGeom>
              <a:avLst/>
              <a:gdLst/>
              <a:ahLst/>
              <a:cxnLst>
                <a:cxn ang="0">
                  <a:pos x="250" y="0"/>
                </a:cxn>
                <a:cxn ang="0">
                  <a:pos x="235" y="6"/>
                </a:cxn>
                <a:cxn ang="0">
                  <a:pos x="224" y="15"/>
                </a:cxn>
                <a:cxn ang="0">
                  <a:pos x="207" y="30"/>
                </a:cxn>
                <a:cxn ang="0">
                  <a:pos x="200" y="34"/>
                </a:cxn>
                <a:cxn ang="0">
                  <a:pos x="137" y="69"/>
                </a:cxn>
                <a:cxn ang="0">
                  <a:pos x="118" y="82"/>
                </a:cxn>
                <a:cxn ang="0">
                  <a:pos x="63" y="119"/>
                </a:cxn>
                <a:cxn ang="0">
                  <a:pos x="46" y="132"/>
                </a:cxn>
                <a:cxn ang="0">
                  <a:pos x="20" y="150"/>
                </a:cxn>
                <a:cxn ang="0">
                  <a:pos x="7" y="162"/>
                </a:cxn>
                <a:cxn ang="0">
                  <a:pos x="0" y="175"/>
                </a:cxn>
                <a:cxn ang="0">
                  <a:pos x="0" y="178"/>
                </a:cxn>
                <a:cxn ang="0">
                  <a:pos x="5" y="183"/>
                </a:cxn>
                <a:cxn ang="0">
                  <a:pos x="10" y="180"/>
                </a:cxn>
                <a:cxn ang="0">
                  <a:pos x="12" y="179"/>
                </a:cxn>
                <a:cxn ang="0">
                  <a:pos x="16" y="171"/>
                </a:cxn>
                <a:cxn ang="0">
                  <a:pos x="31" y="158"/>
                </a:cxn>
                <a:cxn ang="0">
                  <a:pos x="39" y="151"/>
                </a:cxn>
                <a:cxn ang="0">
                  <a:pos x="58" y="137"/>
                </a:cxn>
                <a:cxn ang="0">
                  <a:pos x="77" y="123"/>
                </a:cxn>
                <a:cxn ang="0">
                  <a:pos x="127" y="89"/>
                </a:cxn>
                <a:cxn ang="0">
                  <a:pos x="144" y="80"/>
                </a:cxn>
                <a:cxn ang="0">
                  <a:pos x="175" y="63"/>
                </a:cxn>
                <a:cxn ang="0">
                  <a:pos x="205" y="44"/>
                </a:cxn>
                <a:cxn ang="0">
                  <a:pos x="212" y="40"/>
                </a:cxn>
                <a:cxn ang="0">
                  <a:pos x="229" y="26"/>
                </a:cxn>
                <a:cxn ang="0">
                  <a:pos x="246" y="13"/>
                </a:cxn>
                <a:cxn ang="0">
                  <a:pos x="252" y="12"/>
                </a:cxn>
                <a:cxn ang="0">
                  <a:pos x="256" y="9"/>
                </a:cxn>
                <a:cxn ang="0">
                  <a:pos x="256" y="5"/>
                </a:cxn>
                <a:cxn ang="0">
                  <a:pos x="252" y="1"/>
                </a:cxn>
                <a:cxn ang="0">
                  <a:pos x="250" y="0"/>
                </a:cxn>
              </a:cxnLst>
              <a:rect l="0" t="0" r="r" b="b"/>
              <a:pathLst>
                <a:path w="256" h="183">
                  <a:moveTo>
                    <a:pt x="250" y="0"/>
                  </a:moveTo>
                  <a:lnTo>
                    <a:pt x="250" y="0"/>
                  </a:lnTo>
                  <a:lnTo>
                    <a:pt x="242" y="2"/>
                  </a:lnTo>
                  <a:lnTo>
                    <a:pt x="235" y="6"/>
                  </a:lnTo>
                  <a:lnTo>
                    <a:pt x="229" y="10"/>
                  </a:lnTo>
                  <a:lnTo>
                    <a:pt x="224" y="15"/>
                  </a:lnTo>
                  <a:lnTo>
                    <a:pt x="212" y="25"/>
                  </a:lnTo>
                  <a:lnTo>
                    <a:pt x="207" y="30"/>
                  </a:lnTo>
                  <a:lnTo>
                    <a:pt x="200" y="34"/>
                  </a:lnTo>
                  <a:lnTo>
                    <a:pt x="200" y="34"/>
                  </a:lnTo>
                  <a:lnTo>
                    <a:pt x="158" y="56"/>
                  </a:lnTo>
                  <a:lnTo>
                    <a:pt x="137" y="69"/>
                  </a:lnTo>
                  <a:lnTo>
                    <a:pt x="118" y="82"/>
                  </a:lnTo>
                  <a:lnTo>
                    <a:pt x="118" y="82"/>
                  </a:lnTo>
                  <a:lnTo>
                    <a:pt x="81" y="106"/>
                  </a:lnTo>
                  <a:lnTo>
                    <a:pt x="63" y="119"/>
                  </a:lnTo>
                  <a:lnTo>
                    <a:pt x="46" y="132"/>
                  </a:lnTo>
                  <a:lnTo>
                    <a:pt x="46" y="132"/>
                  </a:lnTo>
                  <a:lnTo>
                    <a:pt x="33" y="141"/>
                  </a:lnTo>
                  <a:lnTo>
                    <a:pt x="20" y="150"/>
                  </a:lnTo>
                  <a:lnTo>
                    <a:pt x="13" y="155"/>
                  </a:lnTo>
                  <a:lnTo>
                    <a:pt x="7" y="162"/>
                  </a:lnTo>
                  <a:lnTo>
                    <a:pt x="3" y="168"/>
                  </a:lnTo>
                  <a:lnTo>
                    <a:pt x="0" y="175"/>
                  </a:lnTo>
                  <a:lnTo>
                    <a:pt x="0" y="175"/>
                  </a:lnTo>
                  <a:lnTo>
                    <a:pt x="0" y="178"/>
                  </a:lnTo>
                  <a:lnTo>
                    <a:pt x="1" y="180"/>
                  </a:lnTo>
                  <a:lnTo>
                    <a:pt x="5" y="183"/>
                  </a:lnTo>
                  <a:lnTo>
                    <a:pt x="9" y="183"/>
                  </a:lnTo>
                  <a:lnTo>
                    <a:pt x="10" y="180"/>
                  </a:lnTo>
                  <a:lnTo>
                    <a:pt x="12" y="179"/>
                  </a:lnTo>
                  <a:lnTo>
                    <a:pt x="12" y="179"/>
                  </a:lnTo>
                  <a:lnTo>
                    <a:pt x="13" y="175"/>
                  </a:lnTo>
                  <a:lnTo>
                    <a:pt x="16" y="171"/>
                  </a:lnTo>
                  <a:lnTo>
                    <a:pt x="24" y="165"/>
                  </a:lnTo>
                  <a:lnTo>
                    <a:pt x="31" y="158"/>
                  </a:lnTo>
                  <a:lnTo>
                    <a:pt x="39" y="151"/>
                  </a:lnTo>
                  <a:lnTo>
                    <a:pt x="39" y="151"/>
                  </a:lnTo>
                  <a:lnTo>
                    <a:pt x="48" y="144"/>
                  </a:lnTo>
                  <a:lnTo>
                    <a:pt x="58" y="137"/>
                  </a:lnTo>
                  <a:lnTo>
                    <a:pt x="77" y="123"/>
                  </a:lnTo>
                  <a:lnTo>
                    <a:pt x="77" y="123"/>
                  </a:lnTo>
                  <a:lnTo>
                    <a:pt x="110" y="100"/>
                  </a:lnTo>
                  <a:lnTo>
                    <a:pt x="127" y="89"/>
                  </a:lnTo>
                  <a:lnTo>
                    <a:pt x="144" y="80"/>
                  </a:lnTo>
                  <a:lnTo>
                    <a:pt x="144" y="80"/>
                  </a:lnTo>
                  <a:lnTo>
                    <a:pt x="160" y="72"/>
                  </a:lnTo>
                  <a:lnTo>
                    <a:pt x="175" y="63"/>
                  </a:lnTo>
                  <a:lnTo>
                    <a:pt x="190" y="52"/>
                  </a:lnTo>
                  <a:lnTo>
                    <a:pt x="205" y="44"/>
                  </a:lnTo>
                  <a:lnTo>
                    <a:pt x="205" y="44"/>
                  </a:lnTo>
                  <a:lnTo>
                    <a:pt x="212" y="40"/>
                  </a:lnTo>
                  <a:lnTo>
                    <a:pt x="217" y="35"/>
                  </a:lnTo>
                  <a:lnTo>
                    <a:pt x="229" y="26"/>
                  </a:lnTo>
                  <a:lnTo>
                    <a:pt x="241" y="17"/>
                  </a:lnTo>
                  <a:lnTo>
                    <a:pt x="246" y="13"/>
                  </a:lnTo>
                  <a:lnTo>
                    <a:pt x="252" y="12"/>
                  </a:lnTo>
                  <a:lnTo>
                    <a:pt x="252" y="12"/>
                  </a:lnTo>
                  <a:lnTo>
                    <a:pt x="255" y="10"/>
                  </a:lnTo>
                  <a:lnTo>
                    <a:pt x="256" y="9"/>
                  </a:lnTo>
                  <a:lnTo>
                    <a:pt x="256" y="8"/>
                  </a:lnTo>
                  <a:lnTo>
                    <a:pt x="256" y="5"/>
                  </a:lnTo>
                  <a:lnTo>
                    <a:pt x="254" y="1"/>
                  </a:lnTo>
                  <a:lnTo>
                    <a:pt x="252" y="1"/>
                  </a:lnTo>
                  <a:lnTo>
                    <a:pt x="250" y="0"/>
                  </a:lnTo>
                  <a:lnTo>
                    <a:pt x="25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9" name="Freeform 1050">
              <a:extLst>
                <a:ext uri="{FF2B5EF4-FFF2-40B4-BE49-F238E27FC236}">
                  <a16:creationId xmlns:a16="http://schemas.microsoft.com/office/drawing/2014/main" id="{A03A3306-8243-40E0-0D4F-14B06BF7EF4C}"/>
                </a:ext>
              </a:extLst>
            </p:cNvPr>
            <p:cNvSpPr/>
            <p:nvPr/>
          </p:nvSpPr>
          <p:spPr bwMode="auto">
            <a:xfrm>
              <a:off x="4645026" y="4103688"/>
              <a:ext cx="114300" cy="68263"/>
            </a:xfrm>
            <a:custGeom>
              <a:avLst/>
              <a:gdLst/>
              <a:ahLst/>
              <a:cxnLst>
                <a:cxn ang="0">
                  <a:pos x="278" y="0"/>
                </a:cxn>
                <a:cxn ang="0">
                  <a:pos x="278" y="0"/>
                </a:cxn>
                <a:cxn ang="0">
                  <a:pos x="268" y="5"/>
                </a:cxn>
                <a:cxn ang="0">
                  <a:pos x="259" y="9"/>
                </a:cxn>
                <a:cxn ang="0">
                  <a:pos x="242" y="20"/>
                </a:cxn>
                <a:cxn ang="0">
                  <a:pos x="208" y="44"/>
                </a:cxn>
                <a:cxn ang="0">
                  <a:pos x="208" y="44"/>
                </a:cxn>
                <a:cxn ang="0">
                  <a:pos x="185" y="58"/>
                </a:cxn>
                <a:cxn ang="0">
                  <a:pos x="162" y="73"/>
                </a:cxn>
                <a:cxn ang="0">
                  <a:pos x="140" y="85"/>
                </a:cxn>
                <a:cxn ang="0">
                  <a:pos x="115" y="96"/>
                </a:cxn>
                <a:cxn ang="0">
                  <a:pos x="115" y="96"/>
                </a:cxn>
                <a:cxn ang="0">
                  <a:pos x="97" y="105"/>
                </a:cxn>
                <a:cxn ang="0">
                  <a:pos x="77" y="116"/>
                </a:cxn>
                <a:cxn ang="0">
                  <a:pos x="59" y="126"/>
                </a:cxn>
                <a:cxn ang="0">
                  <a:pos x="39" y="136"/>
                </a:cxn>
                <a:cxn ang="0">
                  <a:pos x="39" y="136"/>
                </a:cxn>
                <a:cxn ang="0">
                  <a:pos x="29" y="141"/>
                </a:cxn>
                <a:cxn ang="0">
                  <a:pos x="17" y="146"/>
                </a:cxn>
                <a:cxn ang="0">
                  <a:pos x="10" y="150"/>
                </a:cxn>
                <a:cxn ang="0">
                  <a:pos x="6" y="154"/>
                </a:cxn>
                <a:cxn ang="0">
                  <a:pos x="2" y="158"/>
                </a:cxn>
                <a:cxn ang="0">
                  <a:pos x="0" y="164"/>
                </a:cxn>
                <a:cxn ang="0">
                  <a:pos x="0" y="164"/>
                </a:cxn>
                <a:cxn ang="0">
                  <a:pos x="0" y="166"/>
                </a:cxn>
                <a:cxn ang="0">
                  <a:pos x="1" y="168"/>
                </a:cxn>
                <a:cxn ang="0">
                  <a:pos x="4" y="171"/>
                </a:cxn>
                <a:cxn ang="0">
                  <a:pos x="8" y="171"/>
                </a:cxn>
                <a:cxn ang="0">
                  <a:pos x="10" y="170"/>
                </a:cxn>
                <a:cxn ang="0">
                  <a:pos x="12" y="167"/>
                </a:cxn>
                <a:cxn ang="0">
                  <a:pos x="12" y="167"/>
                </a:cxn>
                <a:cxn ang="0">
                  <a:pos x="13" y="162"/>
                </a:cxn>
                <a:cxn ang="0">
                  <a:pos x="18" y="158"/>
                </a:cxn>
                <a:cxn ang="0">
                  <a:pos x="23" y="154"/>
                </a:cxn>
                <a:cxn ang="0">
                  <a:pos x="30" y="151"/>
                </a:cxn>
                <a:cxn ang="0">
                  <a:pos x="53" y="142"/>
                </a:cxn>
                <a:cxn ang="0">
                  <a:pos x="53" y="142"/>
                </a:cxn>
                <a:cxn ang="0">
                  <a:pos x="73" y="132"/>
                </a:cxn>
                <a:cxn ang="0">
                  <a:pos x="91" y="122"/>
                </a:cxn>
                <a:cxn ang="0">
                  <a:pos x="110" y="112"/>
                </a:cxn>
                <a:cxn ang="0">
                  <a:pos x="129" y="103"/>
                </a:cxn>
                <a:cxn ang="0">
                  <a:pos x="129" y="103"/>
                </a:cxn>
                <a:cxn ang="0">
                  <a:pos x="149" y="94"/>
                </a:cxn>
                <a:cxn ang="0">
                  <a:pos x="168" y="83"/>
                </a:cxn>
                <a:cxn ang="0">
                  <a:pos x="187" y="71"/>
                </a:cxn>
                <a:cxn ang="0">
                  <a:pos x="205" y="60"/>
                </a:cxn>
                <a:cxn ang="0">
                  <a:pos x="205" y="60"/>
                </a:cxn>
                <a:cxn ang="0">
                  <a:pos x="242" y="34"/>
                </a:cxn>
                <a:cxn ang="0">
                  <a:pos x="261" y="20"/>
                </a:cxn>
                <a:cxn ang="0">
                  <a:pos x="271" y="15"/>
                </a:cxn>
                <a:cxn ang="0">
                  <a:pos x="281" y="11"/>
                </a:cxn>
                <a:cxn ang="0">
                  <a:pos x="281" y="11"/>
                </a:cxn>
                <a:cxn ang="0">
                  <a:pos x="284" y="10"/>
                </a:cxn>
                <a:cxn ang="0">
                  <a:pos x="285" y="7"/>
                </a:cxn>
                <a:cxn ang="0">
                  <a:pos x="285" y="3"/>
                </a:cxn>
                <a:cxn ang="0">
                  <a:pos x="284" y="2"/>
                </a:cxn>
                <a:cxn ang="0">
                  <a:pos x="282" y="0"/>
                </a:cxn>
                <a:cxn ang="0">
                  <a:pos x="281" y="0"/>
                </a:cxn>
                <a:cxn ang="0">
                  <a:pos x="278" y="0"/>
                </a:cxn>
                <a:cxn ang="0">
                  <a:pos x="278" y="0"/>
                </a:cxn>
              </a:cxnLst>
              <a:rect l="0" t="0" r="r" b="b"/>
              <a:pathLst>
                <a:path w="285" h="171">
                  <a:moveTo>
                    <a:pt x="278" y="0"/>
                  </a:moveTo>
                  <a:lnTo>
                    <a:pt x="278" y="0"/>
                  </a:lnTo>
                  <a:lnTo>
                    <a:pt x="268" y="5"/>
                  </a:lnTo>
                  <a:lnTo>
                    <a:pt x="259" y="9"/>
                  </a:lnTo>
                  <a:lnTo>
                    <a:pt x="242" y="20"/>
                  </a:lnTo>
                  <a:lnTo>
                    <a:pt x="208" y="44"/>
                  </a:lnTo>
                  <a:lnTo>
                    <a:pt x="208" y="44"/>
                  </a:lnTo>
                  <a:lnTo>
                    <a:pt x="185" y="58"/>
                  </a:lnTo>
                  <a:lnTo>
                    <a:pt x="162" y="73"/>
                  </a:lnTo>
                  <a:lnTo>
                    <a:pt x="140" y="85"/>
                  </a:lnTo>
                  <a:lnTo>
                    <a:pt x="115" y="96"/>
                  </a:lnTo>
                  <a:lnTo>
                    <a:pt x="115" y="96"/>
                  </a:lnTo>
                  <a:lnTo>
                    <a:pt x="97" y="105"/>
                  </a:lnTo>
                  <a:lnTo>
                    <a:pt x="77" y="116"/>
                  </a:lnTo>
                  <a:lnTo>
                    <a:pt x="59" y="126"/>
                  </a:lnTo>
                  <a:lnTo>
                    <a:pt x="39" y="136"/>
                  </a:lnTo>
                  <a:lnTo>
                    <a:pt x="39" y="136"/>
                  </a:lnTo>
                  <a:lnTo>
                    <a:pt x="29" y="141"/>
                  </a:lnTo>
                  <a:lnTo>
                    <a:pt x="17" y="146"/>
                  </a:lnTo>
                  <a:lnTo>
                    <a:pt x="10" y="150"/>
                  </a:lnTo>
                  <a:lnTo>
                    <a:pt x="6" y="154"/>
                  </a:lnTo>
                  <a:lnTo>
                    <a:pt x="2" y="158"/>
                  </a:lnTo>
                  <a:lnTo>
                    <a:pt x="0" y="164"/>
                  </a:lnTo>
                  <a:lnTo>
                    <a:pt x="0" y="164"/>
                  </a:lnTo>
                  <a:lnTo>
                    <a:pt x="0" y="166"/>
                  </a:lnTo>
                  <a:lnTo>
                    <a:pt x="1" y="168"/>
                  </a:lnTo>
                  <a:lnTo>
                    <a:pt x="4" y="171"/>
                  </a:lnTo>
                  <a:lnTo>
                    <a:pt x="8" y="171"/>
                  </a:lnTo>
                  <a:lnTo>
                    <a:pt x="10" y="170"/>
                  </a:lnTo>
                  <a:lnTo>
                    <a:pt x="12" y="167"/>
                  </a:lnTo>
                  <a:lnTo>
                    <a:pt x="12" y="167"/>
                  </a:lnTo>
                  <a:lnTo>
                    <a:pt x="13" y="162"/>
                  </a:lnTo>
                  <a:lnTo>
                    <a:pt x="18" y="158"/>
                  </a:lnTo>
                  <a:lnTo>
                    <a:pt x="23" y="154"/>
                  </a:lnTo>
                  <a:lnTo>
                    <a:pt x="30" y="151"/>
                  </a:lnTo>
                  <a:lnTo>
                    <a:pt x="53" y="142"/>
                  </a:lnTo>
                  <a:lnTo>
                    <a:pt x="53" y="142"/>
                  </a:lnTo>
                  <a:lnTo>
                    <a:pt x="73" y="132"/>
                  </a:lnTo>
                  <a:lnTo>
                    <a:pt x="91" y="122"/>
                  </a:lnTo>
                  <a:lnTo>
                    <a:pt x="110" y="112"/>
                  </a:lnTo>
                  <a:lnTo>
                    <a:pt x="129" y="103"/>
                  </a:lnTo>
                  <a:lnTo>
                    <a:pt x="129" y="103"/>
                  </a:lnTo>
                  <a:lnTo>
                    <a:pt x="149" y="94"/>
                  </a:lnTo>
                  <a:lnTo>
                    <a:pt x="168" y="83"/>
                  </a:lnTo>
                  <a:lnTo>
                    <a:pt x="187" y="71"/>
                  </a:lnTo>
                  <a:lnTo>
                    <a:pt x="205" y="60"/>
                  </a:lnTo>
                  <a:lnTo>
                    <a:pt x="205" y="60"/>
                  </a:lnTo>
                  <a:lnTo>
                    <a:pt x="242" y="34"/>
                  </a:lnTo>
                  <a:lnTo>
                    <a:pt x="261" y="20"/>
                  </a:lnTo>
                  <a:lnTo>
                    <a:pt x="271" y="15"/>
                  </a:lnTo>
                  <a:lnTo>
                    <a:pt x="281" y="11"/>
                  </a:lnTo>
                  <a:lnTo>
                    <a:pt x="281" y="11"/>
                  </a:lnTo>
                  <a:lnTo>
                    <a:pt x="284" y="10"/>
                  </a:lnTo>
                  <a:lnTo>
                    <a:pt x="285" y="7"/>
                  </a:lnTo>
                  <a:lnTo>
                    <a:pt x="285" y="3"/>
                  </a:lnTo>
                  <a:lnTo>
                    <a:pt x="284" y="2"/>
                  </a:lnTo>
                  <a:lnTo>
                    <a:pt x="282" y="0"/>
                  </a:lnTo>
                  <a:lnTo>
                    <a:pt x="281" y="0"/>
                  </a:lnTo>
                  <a:lnTo>
                    <a:pt x="278" y="0"/>
                  </a:lnTo>
                  <a:lnTo>
                    <a:pt x="27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0" name="Freeform 1051">
              <a:extLst>
                <a:ext uri="{FF2B5EF4-FFF2-40B4-BE49-F238E27FC236}">
                  <a16:creationId xmlns:a16="http://schemas.microsoft.com/office/drawing/2014/main" id="{02D306F7-8133-9E50-6DA8-024B058B78EE}"/>
                </a:ext>
              </a:extLst>
            </p:cNvPr>
            <p:cNvSpPr/>
            <p:nvPr/>
          </p:nvSpPr>
          <p:spPr bwMode="auto">
            <a:xfrm>
              <a:off x="4689476" y="4114800"/>
              <a:ext cx="96838" cy="68263"/>
            </a:xfrm>
            <a:custGeom>
              <a:avLst/>
              <a:gdLst/>
              <a:ahLst/>
              <a:cxnLst>
                <a:cxn ang="0">
                  <a:pos x="234" y="4"/>
                </a:cxn>
                <a:cxn ang="0">
                  <a:pos x="234" y="4"/>
                </a:cxn>
                <a:cxn ang="0">
                  <a:pos x="232" y="11"/>
                </a:cxn>
                <a:cxn ang="0">
                  <a:pos x="225" y="19"/>
                </a:cxn>
                <a:cxn ang="0">
                  <a:pos x="217" y="25"/>
                </a:cxn>
                <a:cxn ang="0">
                  <a:pos x="208" y="30"/>
                </a:cxn>
                <a:cxn ang="0">
                  <a:pos x="189" y="41"/>
                </a:cxn>
                <a:cxn ang="0">
                  <a:pos x="173" y="49"/>
                </a:cxn>
                <a:cxn ang="0">
                  <a:pos x="173" y="49"/>
                </a:cxn>
                <a:cxn ang="0">
                  <a:pos x="112" y="85"/>
                </a:cxn>
                <a:cxn ang="0">
                  <a:pos x="112" y="85"/>
                </a:cxn>
                <a:cxn ang="0">
                  <a:pos x="83" y="102"/>
                </a:cxn>
                <a:cxn ang="0">
                  <a:pos x="55" y="121"/>
                </a:cxn>
                <a:cxn ang="0">
                  <a:pos x="28" y="140"/>
                </a:cxn>
                <a:cxn ang="0">
                  <a:pos x="2" y="161"/>
                </a:cxn>
                <a:cxn ang="0">
                  <a:pos x="2" y="161"/>
                </a:cxn>
                <a:cxn ang="0">
                  <a:pos x="0" y="164"/>
                </a:cxn>
                <a:cxn ang="0">
                  <a:pos x="0" y="166"/>
                </a:cxn>
                <a:cxn ang="0">
                  <a:pos x="2" y="169"/>
                </a:cxn>
                <a:cxn ang="0">
                  <a:pos x="6" y="172"/>
                </a:cxn>
                <a:cxn ang="0">
                  <a:pos x="8" y="172"/>
                </a:cxn>
                <a:cxn ang="0">
                  <a:pos x="9" y="170"/>
                </a:cxn>
                <a:cxn ang="0">
                  <a:pos x="9" y="170"/>
                </a:cxn>
                <a:cxn ang="0">
                  <a:pos x="26" y="156"/>
                </a:cxn>
                <a:cxn ang="0">
                  <a:pos x="43" y="143"/>
                </a:cxn>
                <a:cxn ang="0">
                  <a:pos x="62" y="131"/>
                </a:cxn>
                <a:cxn ang="0">
                  <a:pos x="80" y="119"/>
                </a:cxn>
                <a:cxn ang="0">
                  <a:pos x="117" y="97"/>
                </a:cxn>
                <a:cxn ang="0">
                  <a:pos x="135" y="87"/>
                </a:cxn>
                <a:cxn ang="0">
                  <a:pos x="153" y="74"/>
                </a:cxn>
                <a:cxn ang="0">
                  <a:pos x="153" y="74"/>
                </a:cxn>
                <a:cxn ang="0">
                  <a:pos x="170" y="63"/>
                </a:cxn>
                <a:cxn ang="0">
                  <a:pos x="187" y="54"/>
                </a:cxn>
                <a:cxn ang="0">
                  <a:pos x="203" y="45"/>
                </a:cxn>
                <a:cxn ang="0">
                  <a:pos x="220" y="34"/>
                </a:cxn>
                <a:cxn ang="0">
                  <a:pos x="220" y="34"/>
                </a:cxn>
                <a:cxn ang="0">
                  <a:pos x="229" y="28"/>
                </a:cxn>
                <a:cxn ang="0">
                  <a:pos x="236" y="24"/>
                </a:cxn>
                <a:cxn ang="0">
                  <a:pos x="240" y="20"/>
                </a:cxn>
                <a:cxn ang="0">
                  <a:pos x="242" y="17"/>
                </a:cxn>
                <a:cxn ang="0">
                  <a:pos x="244" y="13"/>
                </a:cxn>
                <a:cxn ang="0">
                  <a:pos x="245" y="7"/>
                </a:cxn>
                <a:cxn ang="0">
                  <a:pos x="245" y="7"/>
                </a:cxn>
                <a:cxn ang="0">
                  <a:pos x="245" y="6"/>
                </a:cxn>
                <a:cxn ang="0">
                  <a:pos x="245" y="3"/>
                </a:cxn>
                <a:cxn ang="0">
                  <a:pos x="241" y="0"/>
                </a:cxn>
                <a:cxn ang="0">
                  <a:pos x="237" y="0"/>
                </a:cxn>
                <a:cxn ang="0">
                  <a:pos x="236" y="2"/>
                </a:cxn>
                <a:cxn ang="0">
                  <a:pos x="234" y="4"/>
                </a:cxn>
                <a:cxn ang="0">
                  <a:pos x="234" y="4"/>
                </a:cxn>
              </a:cxnLst>
              <a:rect l="0" t="0" r="r" b="b"/>
              <a:pathLst>
                <a:path w="245" h="172">
                  <a:moveTo>
                    <a:pt x="234" y="4"/>
                  </a:moveTo>
                  <a:lnTo>
                    <a:pt x="234" y="4"/>
                  </a:lnTo>
                  <a:lnTo>
                    <a:pt x="232" y="11"/>
                  </a:lnTo>
                  <a:lnTo>
                    <a:pt x="225" y="19"/>
                  </a:lnTo>
                  <a:lnTo>
                    <a:pt x="217" y="25"/>
                  </a:lnTo>
                  <a:lnTo>
                    <a:pt x="208" y="30"/>
                  </a:lnTo>
                  <a:lnTo>
                    <a:pt x="189" y="41"/>
                  </a:lnTo>
                  <a:lnTo>
                    <a:pt x="173" y="49"/>
                  </a:lnTo>
                  <a:lnTo>
                    <a:pt x="173" y="49"/>
                  </a:lnTo>
                  <a:lnTo>
                    <a:pt x="112" y="85"/>
                  </a:lnTo>
                  <a:lnTo>
                    <a:pt x="112" y="85"/>
                  </a:lnTo>
                  <a:lnTo>
                    <a:pt x="83" y="102"/>
                  </a:lnTo>
                  <a:lnTo>
                    <a:pt x="55" y="121"/>
                  </a:lnTo>
                  <a:lnTo>
                    <a:pt x="28" y="140"/>
                  </a:lnTo>
                  <a:lnTo>
                    <a:pt x="2" y="161"/>
                  </a:lnTo>
                  <a:lnTo>
                    <a:pt x="2" y="161"/>
                  </a:lnTo>
                  <a:lnTo>
                    <a:pt x="0" y="164"/>
                  </a:lnTo>
                  <a:lnTo>
                    <a:pt x="0" y="166"/>
                  </a:lnTo>
                  <a:lnTo>
                    <a:pt x="2" y="169"/>
                  </a:lnTo>
                  <a:lnTo>
                    <a:pt x="6" y="172"/>
                  </a:lnTo>
                  <a:lnTo>
                    <a:pt x="8" y="172"/>
                  </a:lnTo>
                  <a:lnTo>
                    <a:pt x="9" y="170"/>
                  </a:lnTo>
                  <a:lnTo>
                    <a:pt x="9" y="170"/>
                  </a:lnTo>
                  <a:lnTo>
                    <a:pt x="26" y="156"/>
                  </a:lnTo>
                  <a:lnTo>
                    <a:pt x="43" y="143"/>
                  </a:lnTo>
                  <a:lnTo>
                    <a:pt x="62" y="131"/>
                  </a:lnTo>
                  <a:lnTo>
                    <a:pt x="80" y="119"/>
                  </a:lnTo>
                  <a:lnTo>
                    <a:pt x="117" y="97"/>
                  </a:lnTo>
                  <a:lnTo>
                    <a:pt x="135" y="87"/>
                  </a:lnTo>
                  <a:lnTo>
                    <a:pt x="153" y="74"/>
                  </a:lnTo>
                  <a:lnTo>
                    <a:pt x="153" y="74"/>
                  </a:lnTo>
                  <a:lnTo>
                    <a:pt x="170" y="63"/>
                  </a:lnTo>
                  <a:lnTo>
                    <a:pt x="187" y="54"/>
                  </a:lnTo>
                  <a:lnTo>
                    <a:pt x="203" y="45"/>
                  </a:lnTo>
                  <a:lnTo>
                    <a:pt x="220" y="34"/>
                  </a:lnTo>
                  <a:lnTo>
                    <a:pt x="220" y="34"/>
                  </a:lnTo>
                  <a:lnTo>
                    <a:pt x="229" y="28"/>
                  </a:lnTo>
                  <a:lnTo>
                    <a:pt x="236" y="24"/>
                  </a:lnTo>
                  <a:lnTo>
                    <a:pt x="240" y="20"/>
                  </a:lnTo>
                  <a:lnTo>
                    <a:pt x="242" y="17"/>
                  </a:lnTo>
                  <a:lnTo>
                    <a:pt x="244" y="13"/>
                  </a:lnTo>
                  <a:lnTo>
                    <a:pt x="245" y="7"/>
                  </a:lnTo>
                  <a:lnTo>
                    <a:pt x="245" y="7"/>
                  </a:lnTo>
                  <a:lnTo>
                    <a:pt x="245" y="6"/>
                  </a:lnTo>
                  <a:lnTo>
                    <a:pt x="245" y="3"/>
                  </a:lnTo>
                  <a:lnTo>
                    <a:pt x="241" y="0"/>
                  </a:lnTo>
                  <a:lnTo>
                    <a:pt x="237" y="0"/>
                  </a:lnTo>
                  <a:lnTo>
                    <a:pt x="236" y="2"/>
                  </a:lnTo>
                  <a:lnTo>
                    <a:pt x="234" y="4"/>
                  </a:lnTo>
                  <a:lnTo>
                    <a:pt x="23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1" name="Freeform 1052">
              <a:extLst>
                <a:ext uri="{FF2B5EF4-FFF2-40B4-BE49-F238E27FC236}">
                  <a16:creationId xmlns:a16="http://schemas.microsoft.com/office/drawing/2014/main" id="{F0D7B6AE-02DB-D6E2-A37B-DBC190F114EC}"/>
                </a:ext>
              </a:extLst>
            </p:cNvPr>
            <p:cNvSpPr/>
            <p:nvPr/>
          </p:nvSpPr>
          <p:spPr bwMode="auto">
            <a:xfrm>
              <a:off x="4718051" y="4133850"/>
              <a:ext cx="90488" cy="55563"/>
            </a:xfrm>
            <a:custGeom>
              <a:avLst/>
              <a:gdLst/>
              <a:ahLst/>
              <a:cxnLst>
                <a:cxn ang="0">
                  <a:pos x="218" y="1"/>
                </a:cxn>
                <a:cxn ang="0">
                  <a:pos x="218" y="1"/>
                </a:cxn>
                <a:cxn ang="0">
                  <a:pos x="207" y="12"/>
                </a:cxn>
                <a:cxn ang="0">
                  <a:pos x="195" y="21"/>
                </a:cxn>
                <a:cxn ang="0">
                  <a:pos x="182" y="30"/>
                </a:cxn>
                <a:cxn ang="0">
                  <a:pos x="169" y="38"/>
                </a:cxn>
                <a:cxn ang="0">
                  <a:pos x="141" y="52"/>
                </a:cxn>
                <a:cxn ang="0">
                  <a:pos x="114" y="65"/>
                </a:cxn>
                <a:cxn ang="0">
                  <a:pos x="114" y="65"/>
                </a:cxn>
                <a:cxn ang="0">
                  <a:pos x="98" y="73"/>
                </a:cxn>
                <a:cxn ang="0">
                  <a:pos x="85" y="81"/>
                </a:cxn>
                <a:cxn ang="0">
                  <a:pos x="57" y="98"/>
                </a:cxn>
                <a:cxn ang="0">
                  <a:pos x="30" y="116"/>
                </a:cxn>
                <a:cxn ang="0">
                  <a:pos x="17" y="124"/>
                </a:cxn>
                <a:cxn ang="0">
                  <a:pos x="2" y="132"/>
                </a:cxn>
                <a:cxn ang="0">
                  <a:pos x="2" y="132"/>
                </a:cxn>
                <a:cxn ang="0">
                  <a:pos x="0" y="133"/>
                </a:cxn>
                <a:cxn ang="0">
                  <a:pos x="0" y="135"/>
                </a:cxn>
                <a:cxn ang="0">
                  <a:pos x="0" y="140"/>
                </a:cxn>
                <a:cxn ang="0">
                  <a:pos x="4" y="143"/>
                </a:cxn>
                <a:cxn ang="0">
                  <a:pos x="5" y="143"/>
                </a:cxn>
                <a:cxn ang="0">
                  <a:pos x="8" y="141"/>
                </a:cxn>
                <a:cxn ang="0">
                  <a:pos x="8" y="141"/>
                </a:cxn>
                <a:cxn ang="0">
                  <a:pos x="22" y="135"/>
                </a:cxn>
                <a:cxn ang="0">
                  <a:pos x="37" y="126"/>
                </a:cxn>
                <a:cxn ang="0">
                  <a:pos x="63" y="107"/>
                </a:cxn>
                <a:cxn ang="0">
                  <a:pos x="90" y="90"/>
                </a:cxn>
                <a:cxn ang="0">
                  <a:pos x="105" y="82"/>
                </a:cxn>
                <a:cxn ang="0">
                  <a:pos x="119" y="76"/>
                </a:cxn>
                <a:cxn ang="0">
                  <a:pos x="119" y="76"/>
                </a:cxn>
                <a:cxn ang="0">
                  <a:pos x="148" y="63"/>
                </a:cxn>
                <a:cxn ang="0">
                  <a:pos x="175" y="47"/>
                </a:cxn>
                <a:cxn ang="0">
                  <a:pos x="188" y="39"/>
                </a:cxn>
                <a:cxn ang="0">
                  <a:pos x="201" y="30"/>
                </a:cxn>
                <a:cxn ang="0">
                  <a:pos x="214" y="20"/>
                </a:cxn>
                <a:cxn ang="0">
                  <a:pos x="226" y="9"/>
                </a:cxn>
                <a:cxn ang="0">
                  <a:pos x="226" y="9"/>
                </a:cxn>
                <a:cxn ang="0">
                  <a:pos x="227" y="8"/>
                </a:cxn>
                <a:cxn ang="0">
                  <a:pos x="227" y="5"/>
                </a:cxn>
                <a:cxn ang="0">
                  <a:pos x="226" y="1"/>
                </a:cxn>
                <a:cxn ang="0">
                  <a:pos x="222" y="0"/>
                </a:cxn>
                <a:cxn ang="0">
                  <a:pos x="220" y="0"/>
                </a:cxn>
                <a:cxn ang="0">
                  <a:pos x="218" y="1"/>
                </a:cxn>
                <a:cxn ang="0">
                  <a:pos x="218" y="1"/>
                </a:cxn>
              </a:cxnLst>
              <a:rect l="0" t="0" r="r" b="b"/>
              <a:pathLst>
                <a:path w="227" h="143">
                  <a:moveTo>
                    <a:pt x="218" y="1"/>
                  </a:moveTo>
                  <a:lnTo>
                    <a:pt x="218" y="1"/>
                  </a:lnTo>
                  <a:lnTo>
                    <a:pt x="207" y="12"/>
                  </a:lnTo>
                  <a:lnTo>
                    <a:pt x="195" y="21"/>
                  </a:lnTo>
                  <a:lnTo>
                    <a:pt x="182" y="30"/>
                  </a:lnTo>
                  <a:lnTo>
                    <a:pt x="169" y="38"/>
                  </a:lnTo>
                  <a:lnTo>
                    <a:pt x="141" y="52"/>
                  </a:lnTo>
                  <a:lnTo>
                    <a:pt x="114" y="65"/>
                  </a:lnTo>
                  <a:lnTo>
                    <a:pt x="114" y="65"/>
                  </a:lnTo>
                  <a:lnTo>
                    <a:pt x="98" y="73"/>
                  </a:lnTo>
                  <a:lnTo>
                    <a:pt x="85" y="81"/>
                  </a:lnTo>
                  <a:lnTo>
                    <a:pt x="57" y="98"/>
                  </a:lnTo>
                  <a:lnTo>
                    <a:pt x="30" y="116"/>
                  </a:lnTo>
                  <a:lnTo>
                    <a:pt x="17" y="124"/>
                  </a:lnTo>
                  <a:lnTo>
                    <a:pt x="2" y="132"/>
                  </a:lnTo>
                  <a:lnTo>
                    <a:pt x="2" y="132"/>
                  </a:lnTo>
                  <a:lnTo>
                    <a:pt x="0" y="133"/>
                  </a:lnTo>
                  <a:lnTo>
                    <a:pt x="0" y="135"/>
                  </a:lnTo>
                  <a:lnTo>
                    <a:pt x="0" y="140"/>
                  </a:lnTo>
                  <a:lnTo>
                    <a:pt x="4" y="143"/>
                  </a:lnTo>
                  <a:lnTo>
                    <a:pt x="5" y="143"/>
                  </a:lnTo>
                  <a:lnTo>
                    <a:pt x="8" y="141"/>
                  </a:lnTo>
                  <a:lnTo>
                    <a:pt x="8" y="141"/>
                  </a:lnTo>
                  <a:lnTo>
                    <a:pt x="22" y="135"/>
                  </a:lnTo>
                  <a:lnTo>
                    <a:pt x="37" y="126"/>
                  </a:lnTo>
                  <a:lnTo>
                    <a:pt x="63" y="107"/>
                  </a:lnTo>
                  <a:lnTo>
                    <a:pt x="90" y="90"/>
                  </a:lnTo>
                  <a:lnTo>
                    <a:pt x="105" y="82"/>
                  </a:lnTo>
                  <a:lnTo>
                    <a:pt x="119" y="76"/>
                  </a:lnTo>
                  <a:lnTo>
                    <a:pt x="119" y="76"/>
                  </a:lnTo>
                  <a:lnTo>
                    <a:pt x="148" y="63"/>
                  </a:lnTo>
                  <a:lnTo>
                    <a:pt x="175" y="47"/>
                  </a:lnTo>
                  <a:lnTo>
                    <a:pt x="188" y="39"/>
                  </a:lnTo>
                  <a:lnTo>
                    <a:pt x="201" y="30"/>
                  </a:lnTo>
                  <a:lnTo>
                    <a:pt x="214" y="20"/>
                  </a:lnTo>
                  <a:lnTo>
                    <a:pt x="226" y="9"/>
                  </a:lnTo>
                  <a:lnTo>
                    <a:pt x="226" y="9"/>
                  </a:lnTo>
                  <a:lnTo>
                    <a:pt x="227" y="8"/>
                  </a:lnTo>
                  <a:lnTo>
                    <a:pt x="227" y="5"/>
                  </a:lnTo>
                  <a:lnTo>
                    <a:pt x="226" y="1"/>
                  </a:lnTo>
                  <a:lnTo>
                    <a:pt x="222" y="0"/>
                  </a:lnTo>
                  <a:lnTo>
                    <a:pt x="220" y="0"/>
                  </a:lnTo>
                  <a:lnTo>
                    <a:pt x="218" y="1"/>
                  </a:lnTo>
                  <a:lnTo>
                    <a:pt x="218"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2" name="Freeform 1053">
              <a:extLst>
                <a:ext uri="{FF2B5EF4-FFF2-40B4-BE49-F238E27FC236}">
                  <a16:creationId xmlns:a16="http://schemas.microsoft.com/office/drawing/2014/main" id="{6DD1BAA2-6FDD-19F2-FCC4-D6EF4A524CF9}"/>
                </a:ext>
              </a:extLst>
            </p:cNvPr>
            <p:cNvSpPr/>
            <p:nvPr/>
          </p:nvSpPr>
          <p:spPr bwMode="auto">
            <a:xfrm>
              <a:off x="4733926" y="4146550"/>
              <a:ext cx="100013" cy="63500"/>
            </a:xfrm>
            <a:custGeom>
              <a:avLst/>
              <a:gdLst/>
              <a:ahLst/>
              <a:cxnLst>
                <a:cxn ang="0">
                  <a:pos x="241" y="3"/>
                </a:cxn>
                <a:cxn ang="0">
                  <a:pos x="241" y="3"/>
                </a:cxn>
                <a:cxn ang="0">
                  <a:pos x="240" y="5"/>
                </a:cxn>
                <a:cxn ang="0">
                  <a:pos x="237" y="8"/>
                </a:cxn>
                <a:cxn ang="0">
                  <a:pos x="230" y="13"/>
                </a:cxn>
                <a:cxn ang="0">
                  <a:pos x="222" y="16"/>
                </a:cxn>
                <a:cxn ang="0">
                  <a:pos x="216" y="17"/>
                </a:cxn>
                <a:cxn ang="0">
                  <a:pos x="216" y="17"/>
                </a:cxn>
                <a:cxn ang="0">
                  <a:pos x="209" y="20"/>
                </a:cxn>
                <a:cxn ang="0">
                  <a:pos x="203" y="24"/>
                </a:cxn>
                <a:cxn ang="0">
                  <a:pos x="191" y="31"/>
                </a:cxn>
                <a:cxn ang="0">
                  <a:pos x="191" y="31"/>
                </a:cxn>
                <a:cxn ang="0">
                  <a:pos x="174" y="41"/>
                </a:cxn>
                <a:cxn ang="0">
                  <a:pos x="157" y="48"/>
                </a:cxn>
                <a:cxn ang="0">
                  <a:pos x="140" y="56"/>
                </a:cxn>
                <a:cxn ang="0">
                  <a:pos x="123" y="64"/>
                </a:cxn>
                <a:cxn ang="0">
                  <a:pos x="123" y="64"/>
                </a:cxn>
                <a:cxn ang="0">
                  <a:pos x="90" y="82"/>
                </a:cxn>
                <a:cxn ang="0">
                  <a:pos x="59" y="102"/>
                </a:cxn>
                <a:cxn ang="0">
                  <a:pos x="30" y="126"/>
                </a:cxn>
                <a:cxn ang="0">
                  <a:pos x="1" y="150"/>
                </a:cxn>
                <a:cxn ang="0">
                  <a:pos x="1" y="150"/>
                </a:cxn>
                <a:cxn ang="0">
                  <a:pos x="0" y="152"/>
                </a:cxn>
                <a:cxn ang="0">
                  <a:pos x="0" y="154"/>
                </a:cxn>
                <a:cxn ang="0">
                  <a:pos x="3" y="158"/>
                </a:cxn>
                <a:cxn ang="0">
                  <a:pos x="5" y="160"/>
                </a:cxn>
                <a:cxn ang="0">
                  <a:pos x="8" y="160"/>
                </a:cxn>
                <a:cxn ang="0">
                  <a:pos x="11" y="158"/>
                </a:cxn>
                <a:cxn ang="0">
                  <a:pos x="11" y="158"/>
                </a:cxn>
                <a:cxn ang="0">
                  <a:pos x="26" y="143"/>
                </a:cxn>
                <a:cxn ang="0">
                  <a:pos x="43" y="130"/>
                </a:cxn>
                <a:cxn ang="0">
                  <a:pos x="60" y="116"/>
                </a:cxn>
                <a:cxn ang="0">
                  <a:pos x="79" y="103"/>
                </a:cxn>
                <a:cxn ang="0">
                  <a:pos x="97" y="93"/>
                </a:cxn>
                <a:cxn ang="0">
                  <a:pos x="115" y="82"/>
                </a:cxn>
                <a:cxn ang="0">
                  <a:pos x="135" y="72"/>
                </a:cxn>
                <a:cxn ang="0">
                  <a:pos x="156" y="63"/>
                </a:cxn>
                <a:cxn ang="0">
                  <a:pos x="156" y="63"/>
                </a:cxn>
                <a:cxn ang="0">
                  <a:pos x="171" y="55"/>
                </a:cxn>
                <a:cxn ang="0">
                  <a:pos x="188" y="43"/>
                </a:cxn>
                <a:cxn ang="0">
                  <a:pos x="205" y="34"/>
                </a:cxn>
                <a:cxn ang="0">
                  <a:pos x="213" y="30"/>
                </a:cxn>
                <a:cxn ang="0">
                  <a:pos x="222" y="28"/>
                </a:cxn>
                <a:cxn ang="0">
                  <a:pos x="222" y="28"/>
                </a:cxn>
                <a:cxn ang="0">
                  <a:pos x="230" y="25"/>
                </a:cxn>
                <a:cxn ang="0">
                  <a:pos x="238" y="21"/>
                </a:cxn>
                <a:cxn ang="0">
                  <a:pos x="246" y="16"/>
                </a:cxn>
                <a:cxn ang="0">
                  <a:pos x="251" y="9"/>
                </a:cxn>
                <a:cxn ang="0">
                  <a:pos x="251" y="9"/>
                </a:cxn>
                <a:cxn ang="0">
                  <a:pos x="251" y="7"/>
                </a:cxn>
                <a:cxn ang="0">
                  <a:pos x="251" y="4"/>
                </a:cxn>
                <a:cxn ang="0">
                  <a:pos x="249" y="1"/>
                </a:cxn>
                <a:cxn ang="0">
                  <a:pos x="246" y="0"/>
                </a:cxn>
                <a:cxn ang="0">
                  <a:pos x="245" y="0"/>
                </a:cxn>
                <a:cxn ang="0">
                  <a:pos x="242" y="1"/>
                </a:cxn>
                <a:cxn ang="0">
                  <a:pos x="241" y="3"/>
                </a:cxn>
                <a:cxn ang="0">
                  <a:pos x="241" y="3"/>
                </a:cxn>
              </a:cxnLst>
              <a:rect l="0" t="0" r="r" b="b"/>
              <a:pathLst>
                <a:path w="251" h="160">
                  <a:moveTo>
                    <a:pt x="241" y="3"/>
                  </a:moveTo>
                  <a:lnTo>
                    <a:pt x="241" y="3"/>
                  </a:lnTo>
                  <a:lnTo>
                    <a:pt x="240" y="5"/>
                  </a:lnTo>
                  <a:lnTo>
                    <a:pt x="237" y="8"/>
                  </a:lnTo>
                  <a:lnTo>
                    <a:pt x="230" y="13"/>
                  </a:lnTo>
                  <a:lnTo>
                    <a:pt x="222" y="16"/>
                  </a:lnTo>
                  <a:lnTo>
                    <a:pt x="216" y="17"/>
                  </a:lnTo>
                  <a:lnTo>
                    <a:pt x="216" y="17"/>
                  </a:lnTo>
                  <a:lnTo>
                    <a:pt x="209" y="20"/>
                  </a:lnTo>
                  <a:lnTo>
                    <a:pt x="203" y="24"/>
                  </a:lnTo>
                  <a:lnTo>
                    <a:pt x="191" y="31"/>
                  </a:lnTo>
                  <a:lnTo>
                    <a:pt x="191" y="31"/>
                  </a:lnTo>
                  <a:lnTo>
                    <a:pt x="174" y="41"/>
                  </a:lnTo>
                  <a:lnTo>
                    <a:pt x="157" y="48"/>
                  </a:lnTo>
                  <a:lnTo>
                    <a:pt x="140" y="56"/>
                  </a:lnTo>
                  <a:lnTo>
                    <a:pt x="123" y="64"/>
                  </a:lnTo>
                  <a:lnTo>
                    <a:pt x="123" y="64"/>
                  </a:lnTo>
                  <a:lnTo>
                    <a:pt x="90" y="82"/>
                  </a:lnTo>
                  <a:lnTo>
                    <a:pt x="59" y="102"/>
                  </a:lnTo>
                  <a:lnTo>
                    <a:pt x="30" y="126"/>
                  </a:lnTo>
                  <a:lnTo>
                    <a:pt x="1" y="150"/>
                  </a:lnTo>
                  <a:lnTo>
                    <a:pt x="1" y="150"/>
                  </a:lnTo>
                  <a:lnTo>
                    <a:pt x="0" y="152"/>
                  </a:lnTo>
                  <a:lnTo>
                    <a:pt x="0" y="154"/>
                  </a:lnTo>
                  <a:lnTo>
                    <a:pt x="3" y="158"/>
                  </a:lnTo>
                  <a:lnTo>
                    <a:pt x="5" y="160"/>
                  </a:lnTo>
                  <a:lnTo>
                    <a:pt x="8" y="160"/>
                  </a:lnTo>
                  <a:lnTo>
                    <a:pt x="11" y="158"/>
                  </a:lnTo>
                  <a:lnTo>
                    <a:pt x="11" y="158"/>
                  </a:lnTo>
                  <a:lnTo>
                    <a:pt x="26" y="143"/>
                  </a:lnTo>
                  <a:lnTo>
                    <a:pt x="43" y="130"/>
                  </a:lnTo>
                  <a:lnTo>
                    <a:pt x="60" y="116"/>
                  </a:lnTo>
                  <a:lnTo>
                    <a:pt x="79" y="103"/>
                  </a:lnTo>
                  <a:lnTo>
                    <a:pt x="97" y="93"/>
                  </a:lnTo>
                  <a:lnTo>
                    <a:pt x="115" y="82"/>
                  </a:lnTo>
                  <a:lnTo>
                    <a:pt x="135" y="72"/>
                  </a:lnTo>
                  <a:lnTo>
                    <a:pt x="156" y="63"/>
                  </a:lnTo>
                  <a:lnTo>
                    <a:pt x="156" y="63"/>
                  </a:lnTo>
                  <a:lnTo>
                    <a:pt x="171" y="55"/>
                  </a:lnTo>
                  <a:lnTo>
                    <a:pt x="188" y="43"/>
                  </a:lnTo>
                  <a:lnTo>
                    <a:pt x="205" y="34"/>
                  </a:lnTo>
                  <a:lnTo>
                    <a:pt x="213" y="30"/>
                  </a:lnTo>
                  <a:lnTo>
                    <a:pt x="222" y="28"/>
                  </a:lnTo>
                  <a:lnTo>
                    <a:pt x="222" y="28"/>
                  </a:lnTo>
                  <a:lnTo>
                    <a:pt x="230" y="25"/>
                  </a:lnTo>
                  <a:lnTo>
                    <a:pt x="238" y="21"/>
                  </a:lnTo>
                  <a:lnTo>
                    <a:pt x="246" y="16"/>
                  </a:lnTo>
                  <a:lnTo>
                    <a:pt x="251" y="9"/>
                  </a:lnTo>
                  <a:lnTo>
                    <a:pt x="251" y="9"/>
                  </a:lnTo>
                  <a:lnTo>
                    <a:pt x="251" y="7"/>
                  </a:lnTo>
                  <a:lnTo>
                    <a:pt x="251" y="4"/>
                  </a:lnTo>
                  <a:lnTo>
                    <a:pt x="249" y="1"/>
                  </a:lnTo>
                  <a:lnTo>
                    <a:pt x="246" y="0"/>
                  </a:lnTo>
                  <a:lnTo>
                    <a:pt x="245" y="0"/>
                  </a:lnTo>
                  <a:lnTo>
                    <a:pt x="242" y="1"/>
                  </a:lnTo>
                  <a:lnTo>
                    <a:pt x="241" y="3"/>
                  </a:lnTo>
                  <a:lnTo>
                    <a:pt x="241"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3" name="Freeform 1054">
              <a:extLst>
                <a:ext uri="{FF2B5EF4-FFF2-40B4-BE49-F238E27FC236}">
                  <a16:creationId xmlns:a16="http://schemas.microsoft.com/office/drawing/2014/main" id="{F95D9CD5-9427-5B6C-860E-92A3FE828211}"/>
                </a:ext>
              </a:extLst>
            </p:cNvPr>
            <p:cNvSpPr/>
            <p:nvPr/>
          </p:nvSpPr>
          <p:spPr bwMode="auto">
            <a:xfrm>
              <a:off x="4759326" y="4181475"/>
              <a:ext cx="79375" cy="47625"/>
            </a:xfrm>
            <a:custGeom>
              <a:avLst/>
              <a:gdLst/>
              <a:ahLst/>
              <a:cxnLst>
                <a:cxn ang="0">
                  <a:pos x="195" y="0"/>
                </a:cxn>
                <a:cxn ang="0">
                  <a:pos x="195" y="0"/>
                </a:cxn>
                <a:cxn ang="0">
                  <a:pos x="180" y="0"/>
                </a:cxn>
                <a:cxn ang="0">
                  <a:pos x="167" y="4"/>
                </a:cxn>
                <a:cxn ang="0">
                  <a:pos x="154" y="10"/>
                </a:cxn>
                <a:cxn ang="0">
                  <a:pos x="142" y="16"/>
                </a:cxn>
                <a:cxn ang="0">
                  <a:pos x="119" y="30"/>
                </a:cxn>
                <a:cxn ang="0">
                  <a:pos x="95" y="46"/>
                </a:cxn>
                <a:cxn ang="0">
                  <a:pos x="95" y="46"/>
                </a:cxn>
                <a:cxn ang="0">
                  <a:pos x="48" y="76"/>
                </a:cxn>
                <a:cxn ang="0">
                  <a:pos x="23" y="92"/>
                </a:cxn>
                <a:cxn ang="0">
                  <a:pos x="1" y="110"/>
                </a:cxn>
                <a:cxn ang="0">
                  <a:pos x="1" y="110"/>
                </a:cxn>
                <a:cxn ang="0">
                  <a:pos x="0" y="112"/>
                </a:cxn>
                <a:cxn ang="0">
                  <a:pos x="0" y="114"/>
                </a:cxn>
                <a:cxn ang="0">
                  <a:pos x="0" y="115"/>
                </a:cxn>
                <a:cxn ang="0">
                  <a:pos x="1" y="118"/>
                </a:cxn>
                <a:cxn ang="0">
                  <a:pos x="5" y="119"/>
                </a:cxn>
                <a:cxn ang="0">
                  <a:pos x="8" y="119"/>
                </a:cxn>
                <a:cxn ang="0">
                  <a:pos x="10" y="118"/>
                </a:cxn>
                <a:cxn ang="0">
                  <a:pos x="10" y="118"/>
                </a:cxn>
                <a:cxn ang="0">
                  <a:pos x="30" y="102"/>
                </a:cxn>
                <a:cxn ang="0">
                  <a:pos x="51" y="89"/>
                </a:cxn>
                <a:cxn ang="0">
                  <a:pos x="93" y="62"/>
                </a:cxn>
                <a:cxn ang="0">
                  <a:pos x="93" y="62"/>
                </a:cxn>
                <a:cxn ang="0">
                  <a:pos x="116" y="46"/>
                </a:cxn>
                <a:cxn ang="0">
                  <a:pos x="141" y="29"/>
                </a:cxn>
                <a:cxn ang="0">
                  <a:pos x="154" y="23"/>
                </a:cxn>
                <a:cxn ang="0">
                  <a:pos x="167" y="16"/>
                </a:cxn>
                <a:cxn ang="0">
                  <a:pos x="180" y="12"/>
                </a:cxn>
                <a:cxn ang="0">
                  <a:pos x="195" y="11"/>
                </a:cxn>
                <a:cxn ang="0">
                  <a:pos x="195" y="11"/>
                </a:cxn>
                <a:cxn ang="0">
                  <a:pos x="196" y="11"/>
                </a:cxn>
                <a:cxn ang="0">
                  <a:pos x="199" y="10"/>
                </a:cxn>
                <a:cxn ang="0">
                  <a:pos x="200" y="6"/>
                </a:cxn>
                <a:cxn ang="0">
                  <a:pos x="199" y="2"/>
                </a:cxn>
                <a:cxn ang="0">
                  <a:pos x="196" y="0"/>
                </a:cxn>
                <a:cxn ang="0">
                  <a:pos x="195" y="0"/>
                </a:cxn>
                <a:cxn ang="0">
                  <a:pos x="195" y="0"/>
                </a:cxn>
              </a:cxnLst>
              <a:rect l="0" t="0" r="r" b="b"/>
              <a:pathLst>
                <a:path w="200" h="119">
                  <a:moveTo>
                    <a:pt x="195" y="0"/>
                  </a:moveTo>
                  <a:lnTo>
                    <a:pt x="195" y="0"/>
                  </a:lnTo>
                  <a:lnTo>
                    <a:pt x="180" y="0"/>
                  </a:lnTo>
                  <a:lnTo>
                    <a:pt x="167" y="4"/>
                  </a:lnTo>
                  <a:lnTo>
                    <a:pt x="154" y="10"/>
                  </a:lnTo>
                  <a:lnTo>
                    <a:pt x="142" y="16"/>
                  </a:lnTo>
                  <a:lnTo>
                    <a:pt x="119" y="30"/>
                  </a:lnTo>
                  <a:lnTo>
                    <a:pt x="95" y="46"/>
                  </a:lnTo>
                  <a:lnTo>
                    <a:pt x="95" y="46"/>
                  </a:lnTo>
                  <a:lnTo>
                    <a:pt x="48" y="76"/>
                  </a:lnTo>
                  <a:lnTo>
                    <a:pt x="23" y="92"/>
                  </a:lnTo>
                  <a:lnTo>
                    <a:pt x="1" y="110"/>
                  </a:lnTo>
                  <a:lnTo>
                    <a:pt x="1" y="110"/>
                  </a:lnTo>
                  <a:lnTo>
                    <a:pt x="0" y="112"/>
                  </a:lnTo>
                  <a:lnTo>
                    <a:pt x="0" y="114"/>
                  </a:lnTo>
                  <a:lnTo>
                    <a:pt x="0" y="115"/>
                  </a:lnTo>
                  <a:lnTo>
                    <a:pt x="1" y="118"/>
                  </a:lnTo>
                  <a:lnTo>
                    <a:pt x="5" y="119"/>
                  </a:lnTo>
                  <a:lnTo>
                    <a:pt x="8" y="119"/>
                  </a:lnTo>
                  <a:lnTo>
                    <a:pt x="10" y="118"/>
                  </a:lnTo>
                  <a:lnTo>
                    <a:pt x="10" y="118"/>
                  </a:lnTo>
                  <a:lnTo>
                    <a:pt x="30" y="102"/>
                  </a:lnTo>
                  <a:lnTo>
                    <a:pt x="51" y="89"/>
                  </a:lnTo>
                  <a:lnTo>
                    <a:pt x="93" y="62"/>
                  </a:lnTo>
                  <a:lnTo>
                    <a:pt x="93" y="62"/>
                  </a:lnTo>
                  <a:lnTo>
                    <a:pt x="116" y="46"/>
                  </a:lnTo>
                  <a:lnTo>
                    <a:pt x="141" y="29"/>
                  </a:lnTo>
                  <a:lnTo>
                    <a:pt x="154" y="23"/>
                  </a:lnTo>
                  <a:lnTo>
                    <a:pt x="167" y="16"/>
                  </a:lnTo>
                  <a:lnTo>
                    <a:pt x="180" y="12"/>
                  </a:lnTo>
                  <a:lnTo>
                    <a:pt x="195" y="11"/>
                  </a:lnTo>
                  <a:lnTo>
                    <a:pt x="195" y="11"/>
                  </a:lnTo>
                  <a:lnTo>
                    <a:pt x="196" y="11"/>
                  </a:lnTo>
                  <a:lnTo>
                    <a:pt x="199" y="10"/>
                  </a:lnTo>
                  <a:lnTo>
                    <a:pt x="200" y="6"/>
                  </a:lnTo>
                  <a:lnTo>
                    <a:pt x="199" y="2"/>
                  </a:lnTo>
                  <a:lnTo>
                    <a:pt x="196" y="0"/>
                  </a:lnTo>
                  <a:lnTo>
                    <a:pt x="195" y="0"/>
                  </a:lnTo>
                  <a:lnTo>
                    <a:pt x="195"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4" name="Freeform 1055">
              <a:extLst>
                <a:ext uri="{FF2B5EF4-FFF2-40B4-BE49-F238E27FC236}">
                  <a16:creationId xmlns:a16="http://schemas.microsoft.com/office/drawing/2014/main" id="{B704B3B5-89F4-94A1-7E62-AE8778637E8D}"/>
                </a:ext>
              </a:extLst>
            </p:cNvPr>
            <p:cNvSpPr/>
            <p:nvPr/>
          </p:nvSpPr>
          <p:spPr bwMode="auto">
            <a:xfrm>
              <a:off x="4786313" y="4189413"/>
              <a:ext cx="90488" cy="57150"/>
            </a:xfrm>
            <a:custGeom>
              <a:avLst/>
              <a:gdLst/>
              <a:ahLst/>
              <a:cxnLst>
                <a:cxn ang="0">
                  <a:pos x="223" y="0"/>
                </a:cxn>
                <a:cxn ang="0">
                  <a:pos x="223" y="0"/>
                </a:cxn>
                <a:cxn ang="0">
                  <a:pos x="210" y="2"/>
                </a:cxn>
                <a:cxn ang="0">
                  <a:pos x="198" y="7"/>
                </a:cxn>
                <a:cxn ang="0">
                  <a:pos x="176" y="21"/>
                </a:cxn>
                <a:cxn ang="0">
                  <a:pos x="176" y="21"/>
                </a:cxn>
                <a:cxn ang="0">
                  <a:pos x="157" y="31"/>
                </a:cxn>
                <a:cxn ang="0">
                  <a:pos x="139" y="41"/>
                </a:cxn>
                <a:cxn ang="0">
                  <a:pos x="121" y="49"/>
                </a:cxn>
                <a:cxn ang="0">
                  <a:pos x="101" y="57"/>
                </a:cxn>
                <a:cxn ang="0">
                  <a:pos x="101" y="57"/>
                </a:cxn>
                <a:cxn ang="0">
                  <a:pos x="87" y="62"/>
                </a:cxn>
                <a:cxn ang="0">
                  <a:pos x="72" y="69"/>
                </a:cxn>
                <a:cxn ang="0">
                  <a:pos x="58" y="78"/>
                </a:cxn>
                <a:cxn ang="0">
                  <a:pos x="45" y="87"/>
                </a:cxn>
                <a:cxn ang="0">
                  <a:pos x="32" y="98"/>
                </a:cxn>
                <a:cxn ang="0">
                  <a:pos x="20" y="109"/>
                </a:cxn>
                <a:cxn ang="0">
                  <a:pos x="9" y="121"/>
                </a:cxn>
                <a:cxn ang="0">
                  <a:pos x="0" y="134"/>
                </a:cxn>
                <a:cxn ang="0">
                  <a:pos x="0" y="134"/>
                </a:cxn>
                <a:cxn ang="0">
                  <a:pos x="0" y="136"/>
                </a:cxn>
                <a:cxn ang="0">
                  <a:pos x="0" y="138"/>
                </a:cxn>
                <a:cxn ang="0">
                  <a:pos x="3" y="141"/>
                </a:cxn>
                <a:cxn ang="0">
                  <a:pos x="7" y="142"/>
                </a:cxn>
                <a:cxn ang="0">
                  <a:pos x="8" y="141"/>
                </a:cxn>
                <a:cxn ang="0">
                  <a:pos x="11" y="140"/>
                </a:cxn>
                <a:cxn ang="0">
                  <a:pos x="11" y="140"/>
                </a:cxn>
                <a:cxn ang="0">
                  <a:pos x="19" y="126"/>
                </a:cxn>
                <a:cxn ang="0">
                  <a:pos x="29" y="115"/>
                </a:cxn>
                <a:cxn ang="0">
                  <a:pos x="42" y="104"/>
                </a:cxn>
                <a:cxn ang="0">
                  <a:pos x="55" y="94"/>
                </a:cxn>
                <a:cxn ang="0">
                  <a:pos x="70" y="85"/>
                </a:cxn>
                <a:cxn ang="0">
                  <a:pos x="84" y="77"/>
                </a:cxn>
                <a:cxn ang="0">
                  <a:pos x="98" y="70"/>
                </a:cxn>
                <a:cxn ang="0">
                  <a:pos x="113" y="65"/>
                </a:cxn>
                <a:cxn ang="0">
                  <a:pos x="113" y="65"/>
                </a:cxn>
                <a:cxn ang="0">
                  <a:pos x="135" y="56"/>
                </a:cxn>
                <a:cxn ang="0">
                  <a:pos x="157" y="44"/>
                </a:cxn>
                <a:cxn ang="0">
                  <a:pos x="157" y="44"/>
                </a:cxn>
                <a:cxn ang="0">
                  <a:pos x="173" y="35"/>
                </a:cxn>
                <a:cxn ang="0">
                  <a:pos x="189" y="24"/>
                </a:cxn>
                <a:cxn ang="0">
                  <a:pos x="206" y="17"/>
                </a:cxn>
                <a:cxn ang="0">
                  <a:pos x="213" y="13"/>
                </a:cxn>
                <a:cxn ang="0">
                  <a:pos x="223" y="11"/>
                </a:cxn>
                <a:cxn ang="0">
                  <a:pos x="223" y="11"/>
                </a:cxn>
                <a:cxn ang="0">
                  <a:pos x="225" y="10"/>
                </a:cxn>
                <a:cxn ang="0">
                  <a:pos x="227" y="9"/>
                </a:cxn>
                <a:cxn ang="0">
                  <a:pos x="228" y="5"/>
                </a:cxn>
                <a:cxn ang="0">
                  <a:pos x="228" y="2"/>
                </a:cxn>
                <a:cxn ang="0">
                  <a:pos x="227" y="1"/>
                </a:cxn>
                <a:cxn ang="0">
                  <a:pos x="225" y="0"/>
                </a:cxn>
                <a:cxn ang="0">
                  <a:pos x="223" y="0"/>
                </a:cxn>
                <a:cxn ang="0">
                  <a:pos x="223" y="0"/>
                </a:cxn>
              </a:cxnLst>
              <a:rect l="0" t="0" r="r" b="b"/>
              <a:pathLst>
                <a:path w="228" h="142">
                  <a:moveTo>
                    <a:pt x="223" y="0"/>
                  </a:moveTo>
                  <a:lnTo>
                    <a:pt x="223" y="0"/>
                  </a:lnTo>
                  <a:lnTo>
                    <a:pt x="210" y="2"/>
                  </a:lnTo>
                  <a:lnTo>
                    <a:pt x="198" y="7"/>
                  </a:lnTo>
                  <a:lnTo>
                    <a:pt x="176" y="21"/>
                  </a:lnTo>
                  <a:lnTo>
                    <a:pt x="176" y="21"/>
                  </a:lnTo>
                  <a:lnTo>
                    <a:pt x="157" y="31"/>
                  </a:lnTo>
                  <a:lnTo>
                    <a:pt x="139" y="41"/>
                  </a:lnTo>
                  <a:lnTo>
                    <a:pt x="121" y="49"/>
                  </a:lnTo>
                  <a:lnTo>
                    <a:pt x="101" y="57"/>
                  </a:lnTo>
                  <a:lnTo>
                    <a:pt x="101" y="57"/>
                  </a:lnTo>
                  <a:lnTo>
                    <a:pt x="87" y="62"/>
                  </a:lnTo>
                  <a:lnTo>
                    <a:pt x="72" y="69"/>
                  </a:lnTo>
                  <a:lnTo>
                    <a:pt x="58" y="78"/>
                  </a:lnTo>
                  <a:lnTo>
                    <a:pt x="45" y="87"/>
                  </a:lnTo>
                  <a:lnTo>
                    <a:pt x="32" y="98"/>
                  </a:lnTo>
                  <a:lnTo>
                    <a:pt x="20" y="109"/>
                  </a:lnTo>
                  <a:lnTo>
                    <a:pt x="9" y="121"/>
                  </a:lnTo>
                  <a:lnTo>
                    <a:pt x="0" y="134"/>
                  </a:lnTo>
                  <a:lnTo>
                    <a:pt x="0" y="134"/>
                  </a:lnTo>
                  <a:lnTo>
                    <a:pt x="0" y="136"/>
                  </a:lnTo>
                  <a:lnTo>
                    <a:pt x="0" y="138"/>
                  </a:lnTo>
                  <a:lnTo>
                    <a:pt x="3" y="141"/>
                  </a:lnTo>
                  <a:lnTo>
                    <a:pt x="7" y="142"/>
                  </a:lnTo>
                  <a:lnTo>
                    <a:pt x="8" y="141"/>
                  </a:lnTo>
                  <a:lnTo>
                    <a:pt x="11" y="140"/>
                  </a:lnTo>
                  <a:lnTo>
                    <a:pt x="11" y="140"/>
                  </a:lnTo>
                  <a:lnTo>
                    <a:pt x="19" y="126"/>
                  </a:lnTo>
                  <a:lnTo>
                    <a:pt x="29" y="115"/>
                  </a:lnTo>
                  <a:lnTo>
                    <a:pt x="42" y="104"/>
                  </a:lnTo>
                  <a:lnTo>
                    <a:pt x="55" y="94"/>
                  </a:lnTo>
                  <a:lnTo>
                    <a:pt x="70" y="85"/>
                  </a:lnTo>
                  <a:lnTo>
                    <a:pt x="84" y="77"/>
                  </a:lnTo>
                  <a:lnTo>
                    <a:pt x="98" y="70"/>
                  </a:lnTo>
                  <a:lnTo>
                    <a:pt x="113" y="65"/>
                  </a:lnTo>
                  <a:lnTo>
                    <a:pt x="113" y="65"/>
                  </a:lnTo>
                  <a:lnTo>
                    <a:pt x="135" y="56"/>
                  </a:lnTo>
                  <a:lnTo>
                    <a:pt x="157" y="44"/>
                  </a:lnTo>
                  <a:lnTo>
                    <a:pt x="157" y="44"/>
                  </a:lnTo>
                  <a:lnTo>
                    <a:pt x="173" y="35"/>
                  </a:lnTo>
                  <a:lnTo>
                    <a:pt x="189" y="24"/>
                  </a:lnTo>
                  <a:lnTo>
                    <a:pt x="206" y="17"/>
                  </a:lnTo>
                  <a:lnTo>
                    <a:pt x="213" y="13"/>
                  </a:lnTo>
                  <a:lnTo>
                    <a:pt x="223" y="11"/>
                  </a:lnTo>
                  <a:lnTo>
                    <a:pt x="223" y="11"/>
                  </a:lnTo>
                  <a:lnTo>
                    <a:pt x="225" y="10"/>
                  </a:lnTo>
                  <a:lnTo>
                    <a:pt x="227" y="9"/>
                  </a:lnTo>
                  <a:lnTo>
                    <a:pt x="228" y="5"/>
                  </a:lnTo>
                  <a:lnTo>
                    <a:pt x="228" y="2"/>
                  </a:lnTo>
                  <a:lnTo>
                    <a:pt x="227" y="1"/>
                  </a:lnTo>
                  <a:lnTo>
                    <a:pt x="225" y="0"/>
                  </a:lnTo>
                  <a:lnTo>
                    <a:pt x="223" y="0"/>
                  </a:lnTo>
                  <a:lnTo>
                    <a:pt x="223"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5" name="Freeform 1056">
              <a:extLst>
                <a:ext uri="{FF2B5EF4-FFF2-40B4-BE49-F238E27FC236}">
                  <a16:creationId xmlns:a16="http://schemas.microsoft.com/office/drawing/2014/main" id="{7471FEBA-CF66-C906-BA43-CC110ECF8861}"/>
                </a:ext>
              </a:extLst>
            </p:cNvPr>
            <p:cNvSpPr/>
            <p:nvPr/>
          </p:nvSpPr>
          <p:spPr bwMode="auto">
            <a:xfrm>
              <a:off x="4797426" y="4221163"/>
              <a:ext cx="88900" cy="47625"/>
            </a:xfrm>
            <a:custGeom>
              <a:avLst/>
              <a:gdLst/>
              <a:ahLst/>
              <a:cxnLst>
                <a:cxn ang="0">
                  <a:pos x="213" y="2"/>
                </a:cxn>
                <a:cxn ang="0">
                  <a:pos x="213" y="2"/>
                </a:cxn>
                <a:cxn ang="0">
                  <a:pos x="202" y="10"/>
                </a:cxn>
                <a:cxn ang="0">
                  <a:pos x="191" y="15"/>
                </a:cxn>
                <a:cxn ang="0">
                  <a:pos x="167" y="25"/>
                </a:cxn>
                <a:cxn ang="0">
                  <a:pos x="167" y="25"/>
                </a:cxn>
                <a:cxn ang="0">
                  <a:pos x="151" y="33"/>
                </a:cxn>
                <a:cxn ang="0">
                  <a:pos x="134" y="40"/>
                </a:cxn>
                <a:cxn ang="0">
                  <a:pos x="102" y="53"/>
                </a:cxn>
                <a:cxn ang="0">
                  <a:pos x="102" y="53"/>
                </a:cxn>
                <a:cxn ang="0">
                  <a:pos x="90" y="58"/>
                </a:cxn>
                <a:cxn ang="0">
                  <a:pos x="80" y="64"/>
                </a:cxn>
                <a:cxn ang="0">
                  <a:pos x="68" y="72"/>
                </a:cxn>
                <a:cxn ang="0">
                  <a:pos x="57" y="79"/>
                </a:cxn>
                <a:cxn ang="0">
                  <a:pos x="57" y="79"/>
                </a:cxn>
                <a:cxn ang="0">
                  <a:pos x="31" y="93"/>
                </a:cxn>
                <a:cxn ang="0">
                  <a:pos x="31" y="93"/>
                </a:cxn>
                <a:cxn ang="0">
                  <a:pos x="25" y="97"/>
                </a:cxn>
                <a:cxn ang="0">
                  <a:pos x="19" y="102"/>
                </a:cxn>
                <a:cxn ang="0">
                  <a:pos x="13" y="106"/>
                </a:cxn>
                <a:cxn ang="0">
                  <a:pos x="5" y="109"/>
                </a:cxn>
                <a:cxn ang="0">
                  <a:pos x="5" y="109"/>
                </a:cxn>
                <a:cxn ang="0">
                  <a:pos x="2" y="110"/>
                </a:cxn>
                <a:cxn ang="0">
                  <a:pos x="1" y="112"/>
                </a:cxn>
                <a:cxn ang="0">
                  <a:pos x="0" y="114"/>
                </a:cxn>
                <a:cxn ang="0">
                  <a:pos x="1" y="115"/>
                </a:cxn>
                <a:cxn ang="0">
                  <a:pos x="2" y="119"/>
                </a:cxn>
                <a:cxn ang="0">
                  <a:pos x="5" y="121"/>
                </a:cxn>
                <a:cxn ang="0">
                  <a:pos x="8" y="121"/>
                </a:cxn>
                <a:cxn ang="0">
                  <a:pos x="8" y="121"/>
                </a:cxn>
                <a:cxn ang="0">
                  <a:pos x="13" y="118"/>
                </a:cxn>
                <a:cxn ang="0">
                  <a:pos x="18" y="117"/>
                </a:cxn>
                <a:cxn ang="0">
                  <a:pos x="27" y="110"/>
                </a:cxn>
                <a:cxn ang="0">
                  <a:pos x="36" y="104"/>
                </a:cxn>
                <a:cxn ang="0">
                  <a:pos x="45" y="98"/>
                </a:cxn>
                <a:cxn ang="0">
                  <a:pos x="45" y="98"/>
                </a:cxn>
                <a:cxn ang="0">
                  <a:pos x="65" y="88"/>
                </a:cxn>
                <a:cxn ang="0">
                  <a:pos x="83" y="76"/>
                </a:cxn>
                <a:cxn ang="0">
                  <a:pos x="102" y="66"/>
                </a:cxn>
                <a:cxn ang="0">
                  <a:pos x="120" y="57"/>
                </a:cxn>
                <a:cxn ang="0">
                  <a:pos x="120" y="57"/>
                </a:cxn>
                <a:cxn ang="0">
                  <a:pos x="146" y="47"/>
                </a:cxn>
                <a:cxn ang="0">
                  <a:pos x="172" y="37"/>
                </a:cxn>
                <a:cxn ang="0">
                  <a:pos x="185" y="32"/>
                </a:cxn>
                <a:cxn ang="0">
                  <a:pos x="199" y="25"/>
                </a:cxn>
                <a:cxn ang="0">
                  <a:pos x="210" y="19"/>
                </a:cxn>
                <a:cxn ang="0">
                  <a:pos x="221" y="11"/>
                </a:cxn>
                <a:cxn ang="0">
                  <a:pos x="221" y="11"/>
                </a:cxn>
                <a:cxn ang="0">
                  <a:pos x="223" y="8"/>
                </a:cxn>
                <a:cxn ang="0">
                  <a:pos x="223" y="7"/>
                </a:cxn>
                <a:cxn ang="0">
                  <a:pos x="222" y="4"/>
                </a:cxn>
                <a:cxn ang="0">
                  <a:pos x="222" y="3"/>
                </a:cxn>
                <a:cxn ang="0">
                  <a:pos x="218" y="0"/>
                </a:cxn>
                <a:cxn ang="0">
                  <a:pos x="216" y="0"/>
                </a:cxn>
                <a:cxn ang="0">
                  <a:pos x="213" y="2"/>
                </a:cxn>
                <a:cxn ang="0">
                  <a:pos x="213" y="2"/>
                </a:cxn>
              </a:cxnLst>
              <a:rect l="0" t="0" r="r" b="b"/>
              <a:pathLst>
                <a:path w="223" h="121">
                  <a:moveTo>
                    <a:pt x="213" y="2"/>
                  </a:moveTo>
                  <a:lnTo>
                    <a:pt x="213" y="2"/>
                  </a:lnTo>
                  <a:lnTo>
                    <a:pt x="202" y="10"/>
                  </a:lnTo>
                  <a:lnTo>
                    <a:pt x="191" y="15"/>
                  </a:lnTo>
                  <a:lnTo>
                    <a:pt x="167" y="25"/>
                  </a:lnTo>
                  <a:lnTo>
                    <a:pt x="167" y="25"/>
                  </a:lnTo>
                  <a:lnTo>
                    <a:pt x="151" y="33"/>
                  </a:lnTo>
                  <a:lnTo>
                    <a:pt x="134" y="40"/>
                  </a:lnTo>
                  <a:lnTo>
                    <a:pt x="102" y="53"/>
                  </a:lnTo>
                  <a:lnTo>
                    <a:pt x="102" y="53"/>
                  </a:lnTo>
                  <a:lnTo>
                    <a:pt x="90" y="58"/>
                  </a:lnTo>
                  <a:lnTo>
                    <a:pt x="80" y="64"/>
                  </a:lnTo>
                  <a:lnTo>
                    <a:pt x="68" y="72"/>
                  </a:lnTo>
                  <a:lnTo>
                    <a:pt x="57" y="79"/>
                  </a:lnTo>
                  <a:lnTo>
                    <a:pt x="57" y="79"/>
                  </a:lnTo>
                  <a:lnTo>
                    <a:pt x="31" y="93"/>
                  </a:lnTo>
                  <a:lnTo>
                    <a:pt x="31" y="93"/>
                  </a:lnTo>
                  <a:lnTo>
                    <a:pt x="25" y="97"/>
                  </a:lnTo>
                  <a:lnTo>
                    <a:pt x="19" y="102"/>
                  </a:lnTo>
                  <a:lnTo>
                    <a:pt x="13" y="106"/>
                  </a:lnTo>
                  <a:lnTo>
                    <a:pt x="5" y="109"/>
                  </a:lnTo>
                  <a:lnTo>
                    <a:pt x="5" y="109"/>
                  </a:lnTo>
                  <a:lnTo>
                    <a:pt x="2" y="110"/>
                  </a:lnTo>
                  <a:lnTo>
                    <a:pt x="1" y="112"/>
                  </a:lnTo>
                  <a:lnTo>
                    <a:pt x="0" y="114"/>
                  </a:lnTo>
                  <a:lnTo>
                    <a:pt x="1" y="115"/>
                  </a:lnTo>
                  <a:lnTo>
                    <a:pt x="2" y="119"/>
                  </a:lnTo>
                  <a:lnTo>
                    <a:pt x="5" y="121"/>
                  </a:lnTo>
                  <a:lnTo>
                    <a:pt x="8" y="121"/>
                  </a:lnTo>
                  <a:lnTo>
                    <a:pt x="8" y="121"/>
                  </a:lnTo>
                  <a:lnTo>
                    <a:pt x="13" y="118"/>
                  </a:lnTo>
                  <a:lnTo>
                    <a:pt x="18" y="117"/>
                  </a:lnTo>
                  <a:lnTo>
                    <a:pt x="27" y="110"/>
                  </a:lnTo>
                  <a:lnTo>
                    <a:pt x="36" y="104"/>
                  </a:lnTo>
                  <a:lnTo>
                    <a:pt x="45" y="98"/>
                  </a:lnTo>
                  <a:lnTo>
                    <a:pt x="45" y="98"/>
                  </a:lnTo>
                  <a:lnTo>
                    <a:pt x="65" y="88"/>
                  </a:lnTo>
                  <a:lnTo>
                    <a:pt x="83" y="76"/>
                  </a:lnTo>
                  <a:lnTo>
                    <a:pt x="102" y="66"/>
                  </a:lnTo>
                  <a:lnTo>
                    <a:pt x="120" y="57"/>
                  </a:lnTo>
                  <a:lnTo>
                    <a:pt x="120" y="57"/>
                  </a:lnTo>
                  <a:lnTo>
                    <a:pt x="146" y="47"/>
                  </a:lnTo>
                  <a:lnTo>
                    <a:pt x="172" y="37"/>
                  </a:lnTo>
                  <a:lnTo>
                    <a:pt x="185" y="32"/>
                  </a:lnTo>
                  <a:lnTo>
                    <a:pt x="199" y="25"/>
                  </a:lnTo>
                  <a:lnTo>
                    <a:pt x="210" y="19"/>
                  </a:lnTo>
                  <a:lnTo>
                    <a:pt x="221" y="11"/>
                  </a:lnTo>
                  <a:lnTo>
                    <a:pt x="221" y="11"/>
                  </a:lnTo>
                  <a:lnTo>
                    <a:pt x="223" y="8"/>
                  </a:lnTo>
                  <a:lnTo>
                    <a:pt x="223" y="7"/>
                  </a:lnTo>
                  <a:lnTo>
                    <a:pt x="222" y="4"/>
                  </a:lnTo>
                  <a:lnTo>
                    <a:pt x="222" y="3"/>
                  </a:lnTo>
                  <a:lnTo>
                    <a:pt x="218" y="0"/>
                  </a:lnTo>
                  <a:lnTo>
                    <a:pt x="216" y="0"/>
                  </a:lnTo>
                  <a:lnTo>
                    <a:pt x="213" y="2"/>
                  </a:lnTo>
                  <a:lnTo>
                    <a:pt x="213"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6" name="Freeform 1057">
              <a:extLst>
                <a:ext uri="{FF2B5EF4-FFF2-40B4-BE49-F238E27FC236}">
                  <a16:creationId xmlns:a16="http://schemas.microsoft.com/office/drawing/2014/main" id="{D4A4E330-E990-4208-A478-725872D6C913}"/>
                </a:ext>
              </a:extLst>
            </p:cNvPr>
            <p:cNvSpPr/>
            <p:nvPr/>
          </p:nvSpPr>
          <p:spPr bwMode="auto">
            <a:xfrm>
              <a:off x="4805363" y="4244975"/>
              <a:ext cx="92075" cy="49213"/>
            </a:xfrm>
            <a:custGeom>
              <a:avLst/>
              <a:gdLst/>
              <a:ahLst/>
              <a:cxnLst>
                <a:cxn ang="0">
                  <a:pos x="228" y="0"/>
                </a:cxn>
                <a:cxn ang="0">
                  <a:pos x="228" y="0"/>
                </a:cxn>
                <a:cxn ang="0">
                  <a:pos x="221" y="0"/>
                </a:cxn>
                <a:cxn ang="0">
                  <a:pos x="213" y="3"/>
                </a:cxn>
                <a:cxn ang="0">
                  <a:pos x="199" y="8"/>
                </a:cxn>
                <a:cxn ang="0">
                  <a:pos x="171" y="21"/>
                </a:cxn>
                <a:cxn ang="0">
                  <a:pos x="171" y="21"/>
                </a:cxn>
                <a:cxn ang="0">
                  <a:pos x="105" y="50"/>
                </a:cxn>
                <a:cxn ang="0">
                  <a:pos x="105" y="50"/>
                </a:cxn>
                <a:cxn ang="0">
                  <a:pos x="76" y="61"/>
                </a:cxn>
                <a:cxn ang="0">
                  <a:pos x="63" y="69"/>
                </a:cxn>
                <a:cxn ang="0">
                  <a:pos x="48" y="77"/>
                </a:cxn>
                <a:cxn ang="0">
                  <a:pos x="35" y="85"/>
                </a:cxn>
                <a:cxn ang="0">
                  <a:pos x="24" y="94"/>
                </a:cxn>
                <a:cxn ang="0">
                  <a:pos x="12" y="105"/>
                </a:cxn>
                <a:cxn ang="0">
                  <a:pos x="1" y="115"/>
                </a:cxn>
                <a:cxn ang="0">
                  <a:pos x="1" y="115"/>
                </a:cxn>
                <a:cxn ang="0">
                  <a:pos x="0" y="118"/>
                </a:cxn>
                <a:cxn ang="0">
                  <a:pos x="0" y="120"/>
                </a:cxn>
                <a:cxn ang="0">
                  <a:pos x="1" y="124"/>
                </a:cxn>
                <a:cxn ang="0">
                  <a:pos x="5" y="125"/>
                </a:cxn>
                <a:cxn ang="0">
                  <a:pos x="7" y="125"/>
                </a:cxn>
                <a:cxn ang="0">
                  <a:pos x="9" y="124"/>
                </a:cxn>
                <a:cxn ang="0">
                  <a:pos x="9" y="124"/>
                </a:cxn>
                <a:cxn ang="0">
                  <a:pos x="20" y="112"/>
                </a:cxn>
                <a:cxn ang="0">
                  <a:pos x="33" y="102"/>
                </a:cxn>
                <a:cxn ang="0">
                  <a:pos x="44" y="93"/>
                </a:cxn>
                <a:cxn ang="0">
                  <a:pos x="59" y="84"/>
                </a:cxn>
                <a:cxn ang="0">
                  <a:pos x="72" y="77"/>
                </a:cxn>
                <a:cxn ang="0">
                  <a:pos x="86" y="69"/>
                </a:cxn>
                <a:cxn ang="0">
                  <a:pos x="116" y="57"/>
                </a:cxn>
                <a:cxn ang="0">
                  <a:pos x="116" y="57"/>
                </a:cxn>
                <a:cxn ang="0">
                  <a:pos x="158" y="39"/>
                </a:cxn>
                <a:cxn ang="0">
                  <a:pos x="158" y="39"/>
                </a:cxn>
                <a:cxn ang="0">
                  <a:pos x="192" y="22"/>
                </a:cxn>
                <a:cxn ang="0">
                  <a:pos x="211" y="14"/>
                </a:cxn>
                <a:cxn ang="0">
                  <a:pos x="220" y="12"/>
                </a:cxn>
                <a:cxn ang="0">
                  <a:pos x="228" y="10"/>
                </a:cxn>
                <a:cxn ang="0">
                  <a:pos x="228" y="10"/>
                </a:cxn>
                <a:cxn ang="0">
                  <a:pos x="230" y="10"/>
                </a:cxn>
                <a:cxn ang="0">
                  <a:pos x="232" y="9"/>
                </a:cxn>
                <a:cxn ang="0">
                  <a:pos x="233" y="5"/>
                </a:cxn>
                <a:cxn ang="0">
                  <a:pos x="232" y="1"/>
                </a:cxn>
                <a:cxn ang="0">
                  <a:pos x="230" y="0"/>
                </a:cxn>
                <a:cxn ang="0">
                  <a:pos x="228" y="0"/>
                </a:cxn>
                <a:cxn ang="0">
                  <a:pos x="228" y="0"/>
                </a:cxn>
              </a:cxnLst>
              <a:rect l="0" t="0" r="r" b="b"/>
              <a:pathLst>
                <a:path w="233" h="125">
                  <a:moveTo>
                    <a:pt x="228" y="0"/>
                  </a:moveTo>
                  <a:lnTo>
                    <a:pt x="228" y="0"/>
                  </a:lnTo>
                  <a:lnTo>
                    <a:pt x="221" y="0"/>
                  </a:lnTo>
                  <a:lnTo>
                    <a:pt x="213" y="3"/>
                  </a:lnTo>
                  <a:lnTo>
                    <a:pt x="199" y="8"/>
                  </a:lnTo>
                  <a:lnTo>
                    <a:pt x="171" y="21"/>
                  </a:lnTo>
                  <a:lnTo>
                    <a:pt x="171" y="21"/>
                  </a:lnTo>
                  <a:lnTo>
                    <a:pt x="105" y="50"/>
                  </a:lnTo>
                  <a:lnTo>
                    <a:pt x="105" y="50"/>
                  </a:lnTo>
                  <a:lnTo>
                    <a:pt x="76" y="61"/>
                  </a:lnTo>
                  <a:lnTo>
                    <a:pt x="63" y="69"/>
                  </a:lnTo>
                  <a:lnTo>
                    <a:pt x="48" y="77"/>
                  </a:lnTo>
                  <a:lnTo>
                    <a:pt x="35" y="85"/>
                  </a:lnTo>
                  <a:lnTo>
                    <a:pt x="24" y="94"/>
                  </a:lnTo>
                  <a:lnTo>
                    <a:pt x="12" y="105"/>
                  </a:lnTo>
                  <a:lnTo>
                    <a:pt x="1" y="115"/>
                  </a:lnTo>
                  <a:lnTo>
                    <a:pt x="1" y="115"/>
                  </a:lnTo>
                  <a:lnTo>
                    <a:pt x="0" y="118"/>
                  </a:lnTo>
                  <a:lnTo>
                    <a:pt x="0" y="120"/>
                  </a:lnTo>
                  <a:lnTo>
                    <a:pt x="1" y="124"/>
                  </a:lnTo>
                  <a:lnTo>
                    <a:pt x="5" y="125"/>
                  </a:lnTo>
                  <a:lnTo>
                    <a:pt x="7" y="125"/>
                  </a:lnTo>
                  <a:lnTo>
                    <a:pt x="9" y="124"/>
                  </a:lnTo>
                  <a:lnTo>
                    <a:pt x="9" y="124"/>
                  </a:lnTo>
                  <a:lnTo>
                    <a:pt x="20" y="112"/>
                  </a:lnTo>
                  <a:lnTo>
                    <a:pt x="33" y="102"/>
                  </a:lnTo>
                  <a:lnTo>
                    <a:pt x="44" y="93"/>
                  </a:lnTo>
                  <a:lnTo>
                    <a:pt x="59" y="84"/>
                  </a:lnTo>
                  <a:lnTo>
                    <a:pt x="72" y="77"/>
                  </a:lnTo>
                  <a:lnTo>
                    <a:pt x="86" y="69"/>
                  </a:lnTo>
                  <a:lnTo>
                    <a:pt x="116" y="57"/>
                  </a:lnTo>
                  <a:lnTo>
                    <a:pt x="116" y="57"/>
                  </a:lnTo>
                  <a:lnTo>
                    <a:pt x="158" y="39"/>
                  </a:lnTo>
                  <a:lnTo>
                    <a:pt x="158" y="39"/>
                  </a:lnTo>
                  <a:lnTo>
                    <a:pt x="192" y="22"/>
                  </a:lnTo>
                  <a:lnTo>
                    <a:pt x="211" y="14"/>
                  </a:lnTo>
                  <a:lnTo>
                    <a:pt x="220" y="12"/>
                  </a:lnTo>
                  <a:lnTo>
                    <a:pt x="228" y="10"/>
                  </a:lnTo>
                  <a:lnTo>
                    <a:pt x="228" y="10"/>
                  </a:lnTo>
                  <a:lnTo>
                    <a:pt x="230" y="10"/>
                  </a:lnTo>
                  <a:lnTo>
                    <a:pt x="232" y="9"/>
                  </a:lnTo>
                  <a:lnTo>
                    <a:pt x="233" y="5"/>
                  </a:lnTo>
                  <a:lnTo>
                    <a:pt x="232" y="1"/>
                  </a:lnTo>
                  <a:lnTo>
                    <a:pt x="230" y="0"/>
                  </a:lnTo>
                  <a:lnTo>
                    <a:pt x="228" y="0"/>
                  </a:lnTo>
                  <a:lnTo>
                    <a:pt x="22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7" name="Freeform 1058">
              <a:extLst>
                <a:ext uri="{FF2B5EF4-FFF2-40B4-BE49-F238E27FC236}">
                  <a16:creationId xmlns:a16="http://schemas.microsoft.com/office/drawing/2014/main" id="{73BD0DB3-B5A7-99B4-DC4A-6DB82A875332}"/>
                </a:ext>
              </a:extLst>
            </p:cNvPr>
            <p:cNvSpPr/>
            <p:nvPr/>
          </p:nvSpPr>
          <p:spPr bwMode="auto">
            <a:xfrm>
              <a:off x="4822826" y="4260850"/>
              <a:ext cx="85725" cy="53975"/>
            </a:xfrm>
            <a:custGeom>
              <a:avLst/>
              <a:gdLst/>
              <a:ahLst/>
              <a:cxnLst>
                <a:cxn ang="0">
                  <a:pos x="210" y="1"/>
                </a:cxn>
                <a:cxn ang="0">
                  <a:pos x="210" y="1"/>
                </a:cxn>
                <a:cxn ang="0">
                  <a:pos x="182" y="16"/>
                </a:cxn>
                <a:cxn ang="0">
                  <a:pos x="156" y="29"/>
                </a:cxn>
                <a:cxn ang="0">
                  <a:pos x="101" y="58"/>
                </a:cxn>
                <a:cxn ang="0">
                  <a:pos x="75" y="73"/>
                </a:cxn>
                <a:cxn ang="0">
                  <a:pos x="49" y="89"/>
                </a:cxn>
                <a:cxn ang="0">
                  <a:pos x="25" y="107"/>
                </a:cxn>
                <a:cxn ang="0">
                  <a:pos x="3" y="128"/>
                </a:cxn>
                <a:cxn ang="0">
                  <a:pos x="3" y="128"/>
                </a:cxn>
                <a:cxn ang="0">
                  <a:pos x="2" y="130"/>
                </a:cxn>
                <a:cxn ang="0">
                  <a:pos x="0" y="132"/>
                </a:cxn>
                <a:cxn ang="0">
                  <a:pos x="3" y="136"/>
                </a:cxn>
                <a:cxn ang="0">
                  <a:pos x="7" y="137"/>
                </a:cxn>
                <a:cxn ang="0">
                  <a:pos x="8" y="137"/>
                </a:cxn>
                <a:cxn ang="0">
                  <a:pos x="11" y="136"/>
                </a:cxn>
                <a:cxn ang="0">
                  <a:pos x="11" y="136"/>
                </a:cxn>
                <a:cxn ang="0">
                  <a:pos x="33" y="115"/>
                </a:cxn>
                <a:cxn ang="0">
                  <a:pos x="57" y="98"/>
                </a:cxn>
                <a:cxn ang="0">
                  <a:pos x="83" y="81"/>
                </a:cxn>
                <a:cxn ang="0">
                  <a:pos x="109" y="67"/>
                </a:cxn>
                <a:cxn ang="0">
                  <a:pos x="163" y="39"/>
                </a:cxn>
                <a:cxn ang="0">
                  <a:pos x="189" y="25"/>
                </a:cxn>
                <a:cxn ang="0">
                  <a:pos x="215" y="11"/>
                </a:cxn>
                <a:cxn ang="0">
                  <a:pos x="215" y="11"/>
                </a:cxn>
                <a:cxn ang="0">
                  <a:pos x="218" y="9"/>
                </a:cxn>
                <a:cxn ang="0">
                  <a:pos x="218" y="8"/>
                </a:cxn>
                <a:cxn ang="0">
                  <a:pos x="218" y="4"/>
                </a:cxn>
                <a:cxn ang="0">
                  <a:pos x="214" y="1"/>
                </a:cxn>
                <a:cxn ang="0">
                  <a:pos x="212" y="0"/>
                </a:cxn>
                <a:cxn ang="0">
                  <a:pos x="210" y="1"/>
                </a:cxn>
                <a:cxn ang="0">
                  <a:pos x="210" y="1"/>
                </a:cxn>
              </a:cxnLst>
              <a:rect l="0" t="0" r="r" b="b"/>
              <a:pathLst>
                <a:path w="218" h="137">
                  <a:moveTo>
                    <a:pt x="210" y="1"/>
                  </a:moveTo>
                  <a:lnTo>
                    <a:pt x="210" y="1"/>
                  </a:lnTo>
                  <a:lnTo>
                    <a:pt x="182" y="16"/>
                  </a:lnTo>
                  <a:lnTo>
                    <a:pt x="156" y="29"/>
                  </a:lnTo>
                  <a:lnTo>
                    <a:pt x="101" y="58"/>
                  </a:lnTo>
                  <a:lnTo>
                    <a:pt x="75" y="73"/>
                  </a:lnTo>
                  <a:lnTo>
                    <a:pt x="49" y="89"/>
                  </a:lnTo>
                  <a:lnTo>
                    <a:pt x="25" y="107"/>
                  </a:lnTo>
                  <a:lnTo>
                    <a:pt x="3" y="128"/>
                  </a:lnTo>
                  <a:lnTo>
                    <a:pt x="3" y="128"/>
                  </a:lnTo>
                  <a:lnTo>
                    <a:pt x="2" y="130"/>
                  </a:lnTo>
                  <a:lnTo>
                    <a:pt x="0" y="132"/>
                  </a:lnTo>
                  <a:lnTo>
                    <a:pt x="3" y="136"/>
                  </a:lnTo>
                  <a:lnTo>
                    <a:pt x="7" y="137"/>
                  </a:lnTo>
                  <a:lnTo>
                    <a:pt x="8" y="137"/>
                  </a:lnTo>
                  <a:lnTo>
                    <a:pt x="11" y="136"/>
                  </a:lnTo>
                  <a:lnTo>
                    <a:pt x="11" y="136"/>
                  </a:lnTo>
                  <a:lnTo>
                    <a:pt x="33" y="115"/>
                  </a:lnTo>
                  <a:lnTo>
                    <a:pt x="57" y="98"/>
                  </a:lnTo>
                  <a:lnTo>
                    <a:pt x="83" y="81"/>
                  </a:lnTo>
                  <a:lnTo>
                    <a:pt x="109" y="67"/>
                  </a:lnTo>
                  <a:lnTo>
                    <a:pt x="163" y="39"/>
                  </a:lnTo>
                  <a:lnTo>
                    <a:pt x="189" y="25"/>
                  </a:lnTo>
                  <a:lnTo>
                    <a:pt x="215" y="11"/>
                  </a:lnTo>
                  <a:lnTo>
                    <a:pt x="215" y="11"/>
                  </a:lnTo>
                  <a:lnTo>
                    <a:pt x="218" y="9"/>
                  </a:lnTo>
                  <a:lnTo>
                    <a:pt x="218" y="8"/>
                  </a:lnTo>
                  <a:lnTo>
                    <a:pt x="218" y="4"/>
                  </a:lnTo>
                  <a:lnTo>
                    <a:pt x="214" y="1"/>
                  </a:lnTo>
                  <a:lnTo>
                    <a:pt x="212" y="0"/>
                  </a:lnTo>
                  <a:lnTo>
                    <a:pt x="210" y="1"/>
                  </a:lnTo>
                  <a:lnTo>
                    <a:pt x="21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8" name="Freeform 1059">
              <a:extLst>
                <a:ext uri="{FF2B5EF4-FFF2-40B4-BE49-F238E27FC236}">
                  <a16:creationId xmlns:a16="http://schemas.microsoft.com/office/drawing/2014/main" id="{2250D12C-62BA-35DE-4D05-6840FFBBB6E4}"/>
                </a:ext>
              </a:extLst>
            </p:cNvPr>
            <p:cNvSpPr/>
            <p:nvPr/>
          </p:nvSpPr>
          <p:spPr bwMode="auto">
            <a:xfrm>
              <a:off x="4814888" y="4289425"/>
              <a:ext cx="93663" cy="69850"/>
            </a:xfrm>
            <a:custGeom>
              <a:avLst/>
              <a:gdLst/>
              <a:ahLst/>
              <a:cxnLst>
                <a:cxn ang="0">
                  <a:pos x="228" y="0"/>
                </a:cxn>
                <a:cxn ang="0">
                  <a:pos x="228" y="0"/>
                </a:cxn>
                <a:cxn ang="0">
                  <a:pos x="214" y="6"/>
                </a:cxn>
                <a:cxn ang="0">
                  <a:pos x="199" y="14"/>
                </a:cxn>
                <a:cxn ang="0">
                  <a:pos x="173" y="31"/>
                </a:cxn>
                <a:cxn ang="0">
                  <a:pos x="122" y="69"/>
                </a:cxn>
                <a:cxn ang="0">
                  <a:pos x="122" y="69"/>
                </a:cxn>
                <a:cxn ang="0">
                  <a:pos x="91" y="91"/>
                </a:cxn>
                <a:cxn ang="0">
                  <a:pos x="61" y="116"/>
                </a:cxn>
                <a:cxn ang="0">
                  <a:pos x="31" y="141"/>
                </a:cxn>
                <a:cxn ang="0">
                  <a:pos x="3" y="167"/>
                </a:cxn>
                <a:cxn ang="0">
                  <a:pos x="3" y="167"/>
                </a:cxn>
                <a:cxn ang="0">
                  <a:pos x="2" y="168"/>
                </a:cxn>
                <a:cxn ang="0">
                  <a:pos x="0" y="171"/>
                </a:cxn>
                <a:cxn ang="0">
                  <a:pos x="3" y="175"/>
                </a:cxn>
                <a:cxn ang="0">
                  <a:pos x="7" y="176"/>
                </a:cxn>
                <a:cxn ang="0">
                  <a:pos x="8" y="176"/>
                </a:cxn>
                <a:cxn ang="0">
                  <a:pos x="11" y="175"/>
                </a:cxn>
                <a:cxn ang="0">
                  <a:pos x="11" y="175"/>
                </a:cxn>
                <a:cxn ang="0">
                  <a:pos x="36" y="153"/>
                </a:cxn>
                <a:cxn ang="0">
                  <a:pos x="62" y="132"/>
                </a:cxn>
                <a:cxn ang="0">
                  <a:pos x="88" y="111"/>
                </a:cxn>
                <a:cxn ang="0">
                  <a:pos x="114" y="89"/>
                </a:cxn>
                <a:cxn ang="0">
                  <a:pos x="114" y="89"/>
                </a:cxn>
                <a:cxn ang="0">
                  <a:pos x="129" y="77"/>
                </a:cxn>
                <a:cxn ang="0">
                  <a:pos x="144" y="66"/>
                </a:cxn>
                <a:cxn ang="0">
                  <a:pos x="176" y="45"/>
                </a:cxn>
                <a:cxn ang="0">
                  <a:pos x="176" y="45"/>
                </a:cxn>
                <a:cxn ang="0">
                  <a:pos x="202" y="27"/>
                </a:cxn>
                <a:cxn ang="0">
                  <a:pos x="216" y="18"/>
                </a:cxn>
                <a:cxn ang="0">
                  <a:pos x="231" y="11"/>
                </a:cxn>
                <a:cxn ang="0">
                  <a:pos x="231" y="11"/>
                </a:cxn>
                <a:cxn ang="0">
                  <a:pos x="233" y="10"/>
                </a:cxn>
                <a:cxn ang="0">
                  <a:pos x="235" y="8"/>
                </a:cxn>
                <a:cxn ang="0">
                  <a:pos x="235" y="4"/>
                </a:cxn>
                <a:cxn ang="0">
                  <a:pos x="233" y="1"/>
                </a:cxn>
                <a:cxn ang="0">
                  <a:pos x="232" y="0"/>
                </a:cxn>
                <a:cxn ang="0">
                  <a:pos x="231" y="0"/>
                </a:cxn>
                <a:cxn ang="0">
                  <a:pos x="228" y="0"/>
                </a:cxn>
                <a:cxn ang="0">
                  <a:pos x="228" y="0"/>
                </a:cxn>
              </a:cxnLst>
              <a:rect l="0" t="0" r="r" b="b"/>
              <a:pathLst>
                <a:path w="235" h="176">
                  <a:moveTo>
                    <a:pt x="228" y="0"/>
                  </a:moveTo>
                  <a:lnTo>
                    <a:pt x="228" y="0"/>
                  </a:lnTo>
                  <a:lnTo>
                    <a:pt x="214" y="6"/>
                  </a:lnTo>
                  <a:lnTo>
                    <a:pt x="199" y="14"/>
                  </a:lnTo>
                  <a:lnTo>
                    <a:pt x="173" y="31"/>
                  </a:lnTo>
                  <a:lnTo>
                    <a:pt x="122" y="69"/>
                  </a:lnTo>
                  <a:lnTo>
                    <a:pt x="122" y="69"/>
                  </a:lnTo>
                  <a:lnTo>
                    <a:pt x="91" y="91"/>
                  </a:lnTo>
                  <a:lnTo>
                    <a:pt x="61" y="116"/>
                  </a:lnTo>
                  <a:lnTo>
                    <a:pt x="31" y="141"/>
                  </a:lnTo>
                  <a:lnTo>
                    <a:pt x="3" y="167"/>
                  </a:lnTo>
                  <a:lnTo>
                    <a:pt x="3" y="167"/>
                  </a:lnTo>
                  <a:lnTo>
                    <a:pt x="2" y="168"/>
                  </a:lnTo>
                  <a:lnTo>
                    <a:pt x="0" y="171"/>
                  </a:lnTo>
                  <a:lnTo>
                    <a:pt x="3" y="175"/>
                  </a:lnTo>
                  <a:lnTo>
                    <a:pt x="7" y="176"/>
                  </a:lnTo>
                  <a:lnTo>
                    <a:pt x="8" y="176"/>
                  </a:lnTo>
                  <a:lnTo>
                    <a:pt x="11" y="175"/>
                  </a:lnTo>
                  <a:lnTo>
                    <a:pt x="11" y="175"/>
                  </a:lnTo>
                  <a:lnTo>
                    <a:pt x="36" y="153"/>
                  </a:lnTo>
                  <a:lnTo>
                    <a:pt x="62" y="132"/>
                  </a:lnTo>
                  <a:lnTo>
                    <a:pt x="88" y="111"/>
                  </a:lnTo>
                  <a:lnTo>
                    <a:pt x="114" y="89"/>
                  </a:lnTo>
                  <a:lnTo>
                    <a:pt x="114" y="89"/>
                  </a:lnTo>
                  <a:lnTo>
                    <a:pt x="129" y="77"/>
                  </a:lnTo>
                  <a:lnTo>
                    <a:pt x="144" y="66"/>
                  </a:lnTo>
                  <a:lnTo>
                    <a:pt x="176" y="45"/>
                  </a:lnTo>
                  <a:lnTo>
                    <a:pt x="176" y="45"/>
                  </a:lnTo>
                  <a:lnTo>
                    <a:pt x="202" y="27"/>
                  </a:lnTo>
                  <a:lnTo>
                    <a:pt x="216" y="18"/>
                  </a:lnTo>
                  <a:lnTo>
                    <a:pt x="231" y="11"/>
                  </a:lnTo>
                  <a:lnTo>
                    <a:pt x="231" y="11"/>
                  </a:lnTo>
                  <a:lnTo>
                    <a:pt x="233" y="10"/>
                  </a:lnTo>
                  <a:lnTo>
                    <a:pt x="235" y="8"/>
                  </a:lnTo>
                  <a:lnTo>
                    <a:pt x="235" y="4"/>
                  </a:lnTo>
                  <a:lnTo>
                    <a:pt x="233" y="1"/>
                  </a:lnTo>
                  <a:lnTo>
                    <a:pt x="232" y="0"/>
                  </a:lnTo>
                  <a:lnTo>
                    <a:pt x="231" y="0"/>
                  </a:lnTo>
                  <a:lnTo>
                    <a:pt x="228" y="0"/>
                  </a:lnTo>
                  <a:lnTo>
                    <a:pt x="22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9" name="Freeform 1060">
              <a:extLst>
                <a:ext uri="{FF2B5EF4-FFF2-40B4-BE49-F238E27FC236}">
                  <a16:creationId xmlns:a16="http://schemas.microsoft.com/office/drawing/2014/main" id="{641016E2-399D-A664-680B-FD8BC979F7D2}"/>
                </a:ext>
              </a:extLst>
            </p:cNvPr>
            <p:cNvSpPr/>
            <p:nvPr/>
          </p:nvSpPr>
          <p:spPr bwMode="auto">
            <a:xfrm>
              <a:off x="4819651" y="4319588"/>
              <a:ext cx="98425" cy="66675"/>
            </a:xfrm>
            <a:custGeom>
              <a:avLst/>
              <a:gdLst/>
              <a:ahLst/>
              <a:cxnLst>
                <a:cxn ang="0">
                  <a:pos x="236" y="2"/>
                </a:cxn>
                <a:cxn ang="0">
                  <a:pos x="236" y="2"/>
                </a:cxn>
                <a:cxn ang="0">
                  <a:pos x="221" y="13"/>
                </a:cxn>
                <a:cxn ang="0">
                  <a:pos x="207" y="22"/>
                </a:cxn>
                <a:cxn ang="0">
                  <a:pos x="174" y="41"/>
                </a:cxn>
                <a:cxn ang="0">
                  <a:pos x="174" y="41"/>
                </a:cxn>
                <a:cxn ang="0">
                  <a:pos x="101" y="84"/>
                </a:cxn>
                <a:cxn ang="0">
                  <a:pos x="101" y="84"/>
                </a:cxn>
                <a:cxn ang="0">
                  <a:pos x="75" y="102"/>
                </a:cxn>
                <a:cxn ang="0">
                  <a:pos x="50" y="121"/>
                </a:cxn>
                <a:cxn ang="0">
                  <a:pos x="2" y="161"/>
                </a:cxn>
                <a:cxn ang="0">
                  <a:pos x="2" y="161"/>
                </a:cxn>
                <a:cxn ang="0">
                  <a:pos x="0" y="164"/>
                </a:cxn>
                <a:cxn ang="0">
                  <a:pos x="0" y="165"/>
                </a:cxn>
                <a:cxn ang="0">
                  <a:pos x="0" y="168"/>
                </a:cxn>
                <a:cxn ang="0">
                  <a:pos x="2" y="169"/>
                </a:cxn>
                <a:cxn ang="0">
                  <a:pos x="5" y="170"/>
                </a:cxn>
                <a:cxn ang="0">
                  <a:pos x="8" y="170"/>
                </a:cxn>
                <a:cxn ang="0">
                  <a:pos x="11" y="169"/>
                </a:cxn>
                <a:cxn ang="0">
                  <a:pos x="11" y="169"/>
                </a:cxn>
                <a:cxn ang="0">
                  <a:pos x="37" y="147"/>
                </a:cxn>
                <a:cxn ang="0">
                  <a:pos x="64" y="124"/>
                </a:cxn>
                <a:cxn ang="0">
                  <a:pos x="93" y="104"/>
                </a:cxn>
                <a:cxn ang="0">
                  <a:pos x="108" y="93"/>
                </a:cxn>
                <a:cxn ang="0">
                  <a:pos x="123" y="85"/>
                </a:cxn>
                <a:cxn ang="0">
                  <a:pos x="123" y="85"/>
                </a:cxn>
                <a:cxn ang="0">
                  <a:pos x="157" y="66"/>
                </a:cxn>
                <a:cxn ang="0">
                  <a:pos x="190" y="45"/>
                </a:cxn>
                <a:cxn ang="0">
                  <a:pos x="190" y="45"/>
                </a:cxn>
                <a:cxn ang="0">
                  <a:pos x="217" y="29"/>
                </a:cxn>
                <a:cxn ang="0">
                  <a:pos x="232" y="20"/>
                </a:cxn>
                <a:cxn ang="0">
                  <a:pos x="244" y="9"/>
                </a:cxn>
                <a:cxn ang="0">
                  <a:pos x="244" y="9"/>
                </a:cxn>
                <a:cxn ang="0">
                  <a:pos x="246" y="8"/>
                </a:cxn>
                <a:cxn ang="0">
                  <a:pos x="246" y="5"/>
                </a:cxn>
                <a:cxn ang="0">
                  <a:pos x="245" y="2"/>
                </a:cxn>
                <a:cxn ang="0">
                  <a:pos x="241" y="0"/>
                </a:cxn>
                <a:cxn ang="0">
                  <a:pos x="238" y="0"/>
                </a:cxn>
                <a:cxn ang="0">
                  <a:pos x="236" y="2"/>
                </a:cxn>
                <a:cxn ang="0">
                  <a:pos x="236" y="2"/>
                </a:cxn>
              </a:cxnLst>
              <a:rect l="0" t="0" r="r" b="b"/>
              <a:pathLst>
                <a:path w="246" h="170">
                  <a:moveTo>
                    <a:pt x="236" y="2"/>
                  </a:moveTo>
                  <a:lnTo>
                    <a:pt x="236" y="2"/>
                  </a:lnTo>
                  <a:lnTo>
                    <a:pt x="221" y="13"/>
                  </a:lnTo>
                  <a:lnTo>
                    <a:pt x="207" y="22"/>
                  </a:lnTo>
                  <a:lnTo>
                    <a:pt x="174" y="41"/>
                  </a:lnTo>
                  <a:lnTo>
                    <a:pt x="174" y="41"/>
                  </a:lnTo>
                  <a:lnTo>
                    <a:pt x="101" y="84"/>
                  </a:lnTo>
                  <a:lnTo>
                    <a:pt x="101" y="84"/>
                  </a:lnTo>
                  <a:lnTo>
                    <a:pt x="75" y="102"/>
                  </a:lnTo>
                  <a:lnTo>
                    <a:pt x="50" y="121"/>
                  </a:lnTo>
                  <a:lnTo>
                    <a:pt x="2" y="161"/>
                  </a:lnTo>
                  <a:lnTo>
                    <a:pt x="2" y="161"/>
                  </a:lnTo>
                  <a:lnTo>
                    <a:pt x="0" y="164"/>
                  </a:lnTo>
                  <a:lnTo>
                    <a:pt x="0" y="165"/>
                  </a:lnTo>
                  <a:lnTo>
                    <a:pt x="0" y="168"/>
                  </a:lnTo>
                  <a:lnTo>
                    <a:pt x="2" y="169"/>
                  </a:lnTo>
                  <a:lnTo>
                    <a:pt x="5" y="170"/>
                  </a:lnTo>
                  <a:lnTo>
                    <a:pt x="8" y="170"/>
                  </a:lnTo>
                  <a:lnTo>
                    <a:pt x="11" y="169"/>
                  </a:lnTo>
                  <a:lnTo>
                    <a:pt x="11" y="169"/>
                  </a:lnTo>
                  <a:lnTo>
                    <a:pt x="37" y="147"/>
                  </a:lnTo>
                  <a:lnTo>
                    <a:pt x="64" y="124"/>
                  </a:lnTo>
                  <a:lnTo>
                    <a:pt x="93" y="104"/>
                  </a:lnTo>
                  <a:lnTo>
                    <a:pt x="108" y="93"/>
                  </a:lnTo>
                  <a:lnTo>
                    <a:pt x="123" y="85"/>
                  </a:lnTo>
                  <a:lnTo>
                    <a:pt x="123" y="85"/>
                  </a:lnTo>
                  <a:lnTo>
                    <a:pt x="157" y="66"/>
                  </a:lnTo>
                  <a:lnTo>
                    <a:pt x="190" y="45"/>
                  </a:lnTo>
                  <a:lnTo>
                    <a:pt x="190" y="45"/>
                  </a:lnTo>
                  <a:lnTo>
                    <a:pt x="217" y="29"/>
                  </a:lnTo>
                  <a:lnTo>
                    <a:pt x="232" y="20"/>
                  </a:lnTo>
                  <a:lnTo>
                    <a:pt x="244" y="9"/>
                  </a:lnTo>
                  <a:lnTo>
                    <a:pt x="244" y="9"/>
                  </a:lnTo>
                  <a:lnTo>
                    <a:pt x="246" y="8"/>
                  </a:lnTo>
                  <a:lnTo>
                    <a:pt x="246" y="5"/>
                  </a:lnTo>
                  <a:lnTo>
                    <a:pt x="245" y="2"/>
                  </a:lnTo>
                  <a:lnTo>
                    <a:pt x="241" y="0"/>
                  </a:lnTo>
                  <a:lnTo>
                    <a:pt x="238" y="0"/>
                  </a:lnTo>
                  <a:lnTo>
                    <a:pt x="236" y="2"/>
                  </a:lnTo>
                  <a:lnTo>
                    <a:pt x="23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0" name="Freeform 1061">
              <a:extLst>
                <a:ext uri="{FF2B5EF4-FFF2-40B4-BE49-F238E27FC236}">
                  <a16:creationId xmlns:a16="http://schemas.microsoft.com/office/drawing/2014/main" id="{4380A047-4867-B56A-3B73-F59F7F41573F}"/>
                </a:ext>
              </a:extLst>
            </p:cNvPr>
            <p:cNvSpPr/>
            <p:nvPr/>
          </p:nvSpPr>
          <p:spPr bwMode="auto">
            <a:xfrm>
              <a:off x="4827588" y="4351338"/>
              <a:ext cx="95250" cy="65088"/>
            </a:xfrm>
            <a:custGeom>
              <a:avLst/>
              <a:gdLst/>
              <a:ahLst/>
              <a:cxnLst>
                <a:cxn ang="0">
                  <a:pos x="230" y="1"/>
                </a:cxn>
                <a:cxn ang="0">
                  <a:pos x="230" y="1"/>
                </a:cxn>
                <a:cxn ang="0">
                  <a:pos x="224" y="7"/>
                </a:cxn>
                <a:cxn ang="0">
                  <a:pos x="217" y="12"/>
                </a:cxn>
                <a:cxn ang="0">
                  <a:pos x="202" y="22"/>
                </a:cxn>
                <a:cxn ang="0">
                  <a:pos x="186" y="31"/>
                </a:cxn>
                <a:cxn ang="0">
                  <a:pos x="170" y="41"/>
                </a:cxn>
                <a:cxn ang="0">
                  <a:pos x="170" y="41"/>
                </a:cxn>
                <a:cxn ang="0">
                  <a:pos x="152" y="52"/>
                </a:cxn>
                <a:cxn ang="0">
                  <a:pos x="132" y="64"/>
                </a:cxn>
                <a:cxn ang="0">
                  <a:pos x="114" y="75"/>
                </a:cxn>
                <a:cxn ang="0">
                  <a:pos x="94" y="86"/>
                </a:cxn>
                <a:cxn ang="0">
                  <a:pos x="94" y="86"/>
                </a:cxn>
                <a:cxn ang="0">
                  <a:pos x="60" y="109"/>
                </a:cxn>
                <a:cxn ang="0">
                  <a:pos x="26" y="132"/>
                </a:cxn>
                <a:cxn ang="0">
                  <a:pos x="26" y="132"/>
                </a:cxn>
                <a:cxn ang="0">
                  <a:pos x="19" y="137"/>
                </a:cxn>
                <a:cxn ang="0">
                  <a:pos x="11" y="143"/>
                </a:cxn>
                <a:cxn ang="0">
                  <a:pos x="4" y="149"/>
                </a:cxn>
                <a:cxn ang="0">
                  <a:pos x="3" y="153"/>
                </a:cxn>
                <a:cxn ang="0">
                  <a:pos x="0" y="158"/>
                </a:cxn>
                <a:cxn ang="0">
                  <a:pos x="0" y="158"/>
                </a:cxn>
                <a:cxn ang="0">
                  <a:pos x="0" y="161"/>
                </a:cxn>
                <a:cxn ang="0">
                  <a:pos x="2" y="162"/>
                </a:cxn>
                <a:cxn ang="0">
                  <a:pos x="6" y="165"/>
                </a:cxn>
                <a:cxn ang="0">
                  <a:pos x="9" y="165"/>
                </a:cxn>
                <a:cxn ang="0">
                  <a:pos x="11" y="164"/>
                </a:cxn>
                <a:cxn ang="0">
                  <a:pos x="12" y="161"/>
                </a:cxn>
                <a:cxn ang="0">
                  <a:pos x="12" y="161"/>
                </a:cxn>
                <a:cxn ang="0">
                  <a:pos x="15" y="154"/>
                </a:cxn>
                <a:cxn ang="0">
                  <a:pos x="20" y="149"/>
                </a:cxn>
                <a:cxn ang="0">
                  <a:pos x="28" y="143"/>
                </a:cxn>
                <a:cxn ang="0">
                  <a:pos x="36" y="137"/>
                </a:cxn>
                <a:cxn ang="0">
                  <a:pos x="53" y="127"/>
                </a:cxn>
                <a:cxn ang="0">
                  <a:pos x="66" y="119"/>
                </a:cxn>
                <a:cxn ang="0">
                  <a:pos x="66" y="119"/>
                </a:cxn>
                <a:cxn ang="0">
                  <a:pos x="100" y="97"/>
                </a:cxn>
                <a:cxn ang="0">
                  <a:pos x="118" y="86"/>
                </a:cxn>
                <a:cxn ang="0">
                  <a:pos x="136" y="76"/>
                </a:cxn>
                <a:cxn ang="0">
                  <a:pos x="136" y="76"/>
                </a:cxn>
                <a:cxn ang="0">
                  <a:pos x="151" y="68"/>
                </a:cxn>
                <a:cxn ang="0">
                  <a:pos x="165" y="59"/>
                </a:cxn>
                <a:cxn ang="0">
                  <a:pos x="191" y="39"/>
                </a:cxn>
                <a:cxn ang="0">
                  <a:pos x="191" y="39"/>
                </a:cxn>
                <a:cxn ang="0">
                  <a:pos x="203" y="31"/>
                </a:cxn>
                <a:cxn ang="0">
                  <a:pos x="216" y="25"/>
                </a:cxn>
                <a:cxn ang="0">
                  <a:pos x="228" y="18"/>
                </a:cxn>
                <a:cxn ang="0">
                  <a:pos x="238" y="9"/>
                </a:cxn>
                <a:cxn ang="0">
                  <a:pos x="238" y="9"/>
                </a:cxn>
                <a:cxn ang="0">
                  <a:pos x="240" y="8"/>
                </a:cxn>
                <a:cxn ang="0">
                  <a:pos x="241" y="5"/>
                </a:cxn>
                <a:cxn ang="0">
                  <a:pos x="238" y="1"/>
                </a:cxn>
                <a:cxn ang="0">
                  <a:pos x="234" y="0"/>
                </a:cxn>
                <a:cxn ang="0">
                  <a:pos x="233" y="0"/>
                </a:cxn>
                <a:cxn ang="0">
                  <a:pos x="230" y="1"/>
                </a:cxn>
                <a:cxn ang="0">
                  <a:pos x="230" y="1"/>
                </a:cxn>
              </a:cxnLst>
              <a:rect l="0" t="0" r="r" b="b"/>
              <a:pathLst>
                <a:path w="241" h="165">
                  <a:moveTo>
                    <a:pt x="230" y="1"/>
                  </a:moveTo>
                  <a:lnTo>
                    <a:pt x="230" y="1"/>
                  </a:lnTo>
                  <a:lnTo>
                    <a:pt x="224" y="7"/>
                  </a:lnTo>
                  <a:lnTo>
                    <a:pt x="217" y="12"/>
                  </a:lnTo>
                  <a:lnTo>
                    <a:pt x="202" y="22"/>
                  </a:lnTo>
                  <a:lnTo>
                    <a:pt x="186" y="31"/>
                  </a:lnTo>
                  <a:lnTo>
                    <a:pt x="170" y="41"/>
                  </a:lnTo>
                  <a:lnTo>
                    <a:pt x="170" y="41"/>
                  </a:lnTo>
                  <a:lnTo>
                    <a:pt x="152" y="52"/>
                  </a:lnTo>
                  <a:lnTo>
                    <a:pt x="132" y="64"/>
                  </a:lnTo>
                  <a:lnTo>
                    <a:pt x="114" y="75"/>
                  </a:lnTo>
                  <a:lnTo>
                    <a:pt x="94" y="86"/>
                  </a:lnTo>
                  <a:lnTo>
                    <a:pt x="94" y="86"/>
                  </a:lnTo>
                  <a:lnTo>
                    <a:pt x="60" y="109"/>
                  </a:lnTo>
                  <a:lnTo>
                    <a:pt x="26" y="132"/>
                  </a:lnTo>
                  <a:lnTo>
                    <a:pt x="26" y="132"/>
                  </a:lnTo>
                  <a:lnTo>
                    <a:pt x="19" y="137"/>
                  </a:lnTo>
                  <a:lnTo>
                    <a:pt x="11" y="143"/>
                  </a:lnTo>
                  <a:lnTo>
                    <a:pt x="4" y="149"/>
                  </a:lnTo>
                  <a:lnTo>
                    <a:pt x="3" y="153"/>
                  </a:lnTo>
                  <a:lnTo>
                    <a:pt x="0" y="158"/>
                  </a:lnTo>
                  <a:lnTo>
                    <a:pt x="0" y="158"/>
                  </a:lnTo>
                  <a:lnTo>
                    <a:pt x="0" y="161"/>
                  </a:lnTo>
                  <a:lnTo>
                    <a:pt x="2" y="162"/>
                  </a:lnTo>
                  <a:lnTo>
                    <a:pt x="6" y="165"/>
                  </a:lnTo>
                  <a:lnTo>
                    <a:pt x="9" y="165"/>
                  </a:lnTo>
                  <a:lnTo>
                    <a:pt x="11" y="164"/>
                  </a:lnTo>
                  <a:lnTo>
                    <a:pt x="12" y="161"/>
                  </a:lnTo>
                  <a:lnTo>
                    <a:pt x="12" y="161"/>
                  </a:lnTo>
                  <a:lnTo>
                    <a:pt x="15" y="154"/>
                  </a:lnTo>
                  <a:lnTo>
                    <a:pt x="20" y="149"/>
                  </a:lnTo>
                  <a:lnTo>
                    <a:pt x="28" y="143"/>
                  </a:lnTo>
                  <a:lnTo>
                    <a:pt x="36" y="137"/>
                  </a:lnTo>
                  <a:lnTo>
                    <a:pt x="53" y="127"/>
                  </a:lnTo>
                  <a:lnTo>
                    <a:pt x="66" y="119"/>
                  </a:lnTo>
                  <a:lnTo>
                    <a:pt x="66" y="119"/>
                  </a:lnTo>
                  <a:lnTo>
                    <a:pt x="100" y="97"/>
                  </a:lnTo>
                  <a:lnTo>
                    <a:pt x="118" y="86"/>
                  </a:lnTo>
                  <a:lnTo>
                    <a:pt x="136" y="76"/>
                  </a:lnTo>
                  <a:lnTo>
                    <a:pt x="136" y="76"/>
                  </a:lnTo>
                  <a:lnTo>
                    <a:pt x="151" y="68"/>
                  </a:lnTo>
                  <a:lnTo>
                    <a:pt x="165" y="59"/>
                  </a:lnTo>
                  <a:lnTo>
                    <a:pt x="191" y="39"/>
                  </a:lnTo>
                  <a:lnTo>
                    <a:pt x="191" y="39"/>
                  </a:lnTo>
                  <a:lnTo>
                    <a:pt x="203" y="31"/>
                  </a:lnTo>
                  <a:lnTo>
                    <a:pt x="216" y="25"/>
                  </a:lnTo>
                  <a:lnTo>
                    <a:pt x="228" y="18"/>
                  </a:lnTo>
                  <a:lnTo>
                    <a:pt x="238" y="9"/>
                  </a:lnTo>
                  <a:lnTo>
                    <a:pt x="238" y="9"/>
                  </a:lnTo>
                  <a:lnTo>
                    <a:pt x="240" y="8"/>
                  </a:lnTo>
                  <a:lnTo>
                    <a:pt x="241" y="5"/>
                  </a:lnTo>
                  <a:lnTo>
                    <a:pt x="238" y="1"/>
                  </a:lnTo>
                  <a:lnTo>
                    <a:pt x="234" y="0"/>
                  </a:lnTo>
                  <a:lnTo>
                    <a:pt x="233" y="0"/>
                  </a:lnTo>
                  <a:lnTo>
                    <a:pt x="230" y="1"/>
                  </a:lnTo>
                  <a:lnTo>
                    <a:pt x="23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1" name="Freeform 1062">
              <a:extLst>
                <a:ext uri="{FF2B5EF4-FFF2-40B4-BE49-F238E27FC236}">
                  <a16:creationId xmlns:a16="http://schemas.microsoft.com/office/drawing/2014/main" id="{BF9476A9-E621-2EF2-72FD-5920A0DD8DE7}"/>
                </a:ext>
              </a:extLst>
            </p:cNvPr>
            <p:cNvSpPr/>
            <p:nvPr/>
          </p:nvSpPr>
          <p:spPr bwMode="auto">
            <a:xfrm>
              <a:off x="4822826" y="4378325"/>
              <a:ext cx="101600" cy="68263"/>
            </a:xfrm>
            <a:custGeom>
              <a:avLst/>
              <a:gdLst/>
              <a:ahLst/>
              <a:cxnLst>
                <a:cxn ang="0">
                  <a:pos x="249" y="1"/>
                </a:cxn>
                <a:cxn ang="0">
                  <a:pos x="249" y="1"/>
                </a:cxn>
                <a:cxn ang="0">
                  <a:pos x="219" y="17"/>
                </a:cxn>
                <a:cxn ang="0">
                  <a:pos x="188" y="33"/>
                </a:cxn>
                <a:cxn ang="0">
                  <a:pos x="157" y="51"/>
                </a:cxn>
                <a:cxn ang="0">
                  <a:pos x="129" y="69"/>
                </a:cxn>
                <a:cxn ang="0">
                  <a:pos x="129" y="69"/>
                </a:cxn>
                <a:cxn ang="0">
                  <a:pos x="99" y="89"/>
                </a:cxn>
                <a:cxn ang="0">
                  <a:pos x="69" y="111"/>
                </a:cxn>
                <a:cxn ang="0">
                  <a:pos x="69" y="111"/>
                </a:cxn>
                <a:cxn ang="0">
                  <a:pos x="54" y="124"/>
                </a:cxn>
                <a:cxn ang="0">
                  <a:pos x="40" y="140"/>
                </a:cxn>
                <a:cxn ang="0">
                  <a:pos x="31" y="147"/>
                </a:cxn>
                <a:cxn ang="0">
                  <a:pos x="23" y="153"/>
                </a:cxn>
                <a:cxn ang="0">
                  <a:pos x="14" y="158"/>
                </a:cxn>
                <a:cxn ang="0">
                  <a:pos x="6" y="161"/>
                </a:cxn>
                <a:cxn ang="0">
                  <a:pos x="6" y="161"/>
                </a:cxn>
                <a:cxn ang="0">
                  <a:pos x="3" y="161"/>
                </a:cxn>
                <a:cxn ang="0">
                  <a:pos x="2" y="164"/>
                </a:cxn>
                <a:cxn ang="0">
                  <a:pos x="0" y="165"/>
                </a:cxn>
                <a:cxn ang="0">
                  <a:pos x="2" y="167"/>
                </a:cxn>
                <a:cxn ang="0">
                  <a:pos x="3" y="170"/>
                </a:cxn>
                <a:cxn ang="0">
                  <a:pos x="6" y="171"/>
                </a:cxn>
                <a:cxn ang="0">
                  <a:pos x="8" y="171"/>
                </a:cxn>
                <a:cxn ang="0">
                  <a:pos x="8" y="171"/>
                </a:cxn>
                <a:cxn ang="0">
                  <a:pos x="14" y="170"/>
                </a:cxn>
                <a:cxn ang="0">
                  <a:pos x="20" y="167"/>
                </a:cxn>
                <a:cxn ang="0">
                  <a:pos x="29" y="162"/>
                </a:cxn>
                <a:cxn ang="0">
                  <a:pos x="38" y="154"/>
                </a:cxn>
                <a:cxn ang="0">
                  <a:pos x="46" y="147"/>
                </a:cxn>
                <a:cxn ang="0">
                  <a:pos x="46" y="147"/>
                </a:cxn>
                <a:cxn ang="0">
                  <a:pos x="66" y="130"/>
                </a:cxn>
                <a:cxn ang="0">
                  <a:pos x="86" y="114"/>
                </a:cxn>
                <a:cxn ang="0">
                  <a:pos x="126" y="85"/>
                </a:cxn>
                <a:cxn ang="0">
                  <a:pos x="126" y="85"/>
                </a:cxn>
                <a:cxn ang="0">
                  <a:pos x="140" y="75"/>
                </a:cxn>
                <a:cxn ang="0">
                  <a:pos x="156" y="64"/>
                </a:cxn>
                <a:cxn ang="0">
                  <a:pos x="189" y="45"/>
                </a:cxn>
                <a:cxn ang="0">
                  <a:pos x="222" y="28"/>
                </a:cxn>
                <a:cxn ang="0">
                  <a:pos x="256" y="11"/>
                </a:cxn>
                <a:cxn ang="0">
                  <a:pos x="256" y="11"/>
                </a:cxn>
                <a:cxn ang="0">
                  <a:pos x="257" y="9"/>
                </a:cxn>
                <a:cxn ang="0">
                  <a:pos x="258" y="8"/>
                </a:cxn>
                <a:cxn ang="0">
                  <a:pos x="257" y="4"/>
                </a:cxn>
                <a:cxn ang="0">
                  <a:pos x="254" y="1"/>
                </a:cxn>
                <a:cxn ang="0">
                  <a:pos x="252" y="0"/>
                </a:cxn>
                <a:cxn ang="0">
                  <a:pos x="249" y="1"/>
                </a:cxn>
                <a:cxn ang="0">
                  <a:pos x="249" y="1"/>
                </a:cxn>
              </a:cxnLst>
              <a:rect l="0" t="0" r="r" b="b"/>
              <a:pathLst>
                <a:path w="258" h="171">
                  <a:moveTo>
                    <a:pt x="249" y="1"/>
                  </a:moveTo>
                  <a:lnTo>
                    <a:pt x="249" y="1"/>
                  </a:lnTo>
                  <a:lnTo>
                    <a:pt x="219" y="17"/>
                  </a:lnTo>
                  <a:lnTo>
                    <a:pt x="188" y="33"/>
                  </a:lnTo>
                  <a:lnTo>
                    <a:pt x="157" y="51"/>
                  </a:lnTo>
                  <a:lnTo>
                    <a:pt x="129" y="69"/>
                  </a:lnTo>
                  <a:lnTo>
                    <a:pt x="129" y="69"/>
                  </a:lnTo>
                  <a:lnTo>
                    <a:pt x="99" y="89"/>
                  </a:lnTo>
                  <a:lnTo>
                    <a:pt x="69" y="111"/>
                  </a:lnTo>
                  <a:lnTo>
                    <a:pt x="69" y="111"/>
                  </a:lnTo>
                  <a:lnTo>
                    <a:pt x="54" y="124"/>
                  </a:lnTo>
                  <a:lnTo>
                    <a:pt x="40" y="140"/>
                  </a:lnTo>
                  <a:lnTo>
                    <a:pt x="31" y="147"/>
                  </a:lnTo>
                  <a:lnTo>
                    <a:pt x="23" y="153"/>
                  </a:lnTo>
                  <a:lnTo>
                    <a:pt x="14" y="158"/>
                  </a:lnTo>
                  <a:lnTo>
                    <a:pt x="6" y="161"/>
                  </a:lnTo>
                  <a:lnTo>
                    <a:pt x="6" y="161"/>
                  </a:lnTo>
                  <a:lnTo>
                    <a:pt x="3" y="161"/>
                  </a:lnTo>
                  <a:lnTo>
                    <a:pt x="2" y="164"/>
                  </a:lnTo>
                  <a:lnTo>
                    <a:pt x="0" y="165"/>
                  </a:lnTo>
                  <a:lnTo>
                    <a:pt x="2" y="167"/>
                  </a:lnTo>
                  <a:lnTo>
                    <a:pt x="3" y="170"/>
                  </a:lnTo>
                  <a:lnTo>
                    <a:pt x="6" y="171"/>
                  </a:lnTo>
                  <a:lnTo>
                    <a:pt x="8" y="171"/>
                  </a:lnTo>
                  <a:lnTo>
                    <a:pt x="8" y="171"/>
                  </a:lnTo>
                  <a:lnTo>
                    <a:pt x="14" y="170"/>
                  </a:lnTo>
                  <a:lnTo>
                    <a:pt x="20" y="167"/>
                  </a:lnTo>
                  <a:lnTo>
                    <a:pt x="29" y="162"/>
                  </a:lnTo>
                  <a:lnTo>
                    <a:pt x="38" y="154"/>
                  </a:lnTo>
                  <a:lnTo>
                    <a:pt x="46" y="147"/>
                  </a:lnTo>
                  <a:lnTo>
                    <a:pt x="46" y="147"/>
                  </a:lnTo>
                  <a:lnTo>
                    <a:pt x="66" y="130"/>
                  </a:lnTo>
                  <a:lnTo>
                    <a:pt x="86" y="114"/>
                  </a:lnTo>
                  <a:lnTo>
                    <a:pt x="126" y="85"/>
                  </a:lnTo>
                  <a:lnTo>
                    <a:pt x="126" y="85"/>
                  </a:lnTo>
                  <a:lnTo>
                    <a:pt x="140" y="75"/>
                  </a:lnTo>
                  <a:lnTo>
                    <a:pt x="156" y="64"/>
                  </a:lnTo>
                  <a:lnTo>
                    <a:pt x="189" y="45"/>
                  </a:lnTo>
                  <a:lnTo>
                    <a:pt x="222" y="28"/>
                  </a:lnTo>
                  <a:lnTo>
                    <a:pt x="256" y="11"/>
                  </a:lnTo>
                  <a:lnTo>
                    <a:pt x="256" y="11"/>
                  </a:lnTo>
                  <a:lnTo>
                    <a:pt x="257" y="9"/>
                  </a:lnTo>
                  <a:lnTo>
                    <a:pt x="258" y="8"/>
                  </a:lnTo>
                  <a:lnTo>
                    <a:pt x="257" y="4"/>
                  </a:lnTo>
                  <a:lnTo>
                    <a:pt x="254" y="1"/>
                  </a:lnTo>
                  <a:lnTo>
                    <a:pt x="252" y="0"/>
                  </a:lnTo>
                  <a:lnTo>
                    <a:pt x="249" y="1"/>
                  </a:lnTo>
                  <a:lnTo>
                    <a:pt x="249"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2" name="Freeform 1063">
              <a:extLst>
                <a:ext uri="{FF2B5EF4-FFF2-40B4-BE49-F238E27FC236}">
                  <a16:creationId xmlns:a16="http://schemas.microsoft.com/office/drawing/2014/main" id="{0B8EA8B8-CC35-4264-6989-3F7981FF7D35}"/>
                </a:ext>
              </a:extLst>
            </p:cNvPr>
            <p:cNvSpPr/>
            <p:nvPr/>
          </p:nvSpPr>
          <p:spPr bwMode="auto">
            <a:xfrm>
              <a:off x="4827588" y="4410075"/>
              <a:ext cx="85725" cy="63500"/>
            </a:xfrm>
            <a:custGeom>
              <a:avLst/>
              <a:gdLst/>
              <a:ahLst/>
              <a:cxnLst>
                <a:cxn ang="0">
                  <a:pos x="208" y="1"/>
                </a:cxn>
                <a:cxn ang="0">
                  <a:pos x="208" y="1"/>
                </a:cxn>
                <a:cxn ang="0">
                  <a:pos x="155" y="34"/>
                </a:cxn>
                <a:cxn ang="0">
                  <a:pos x="127" y="52"/>
                </a:cxn>
                <a:cxn ang="0">
                  <a:pos x="101" y="69"/>
                </a:cxn>
                <a:cxn ang="0">
                  <a:pos x="75" y="89"/>
                </a:cxn>
                <a:cxn ang="0">
                  <a:pos x="50" y="108"/>
                </a:cxn>
                <a:cxn ang="0">
                  <a:pos x="25" y="129"/>
                </a:cxn>
                <a:cxn ang="0">
                  <a:pos x="2" y="150"/>
                </a:cxn>
                <a:cxn ang="0">
                  <a:pos x="2" y="150"/>
                </a:cxn>
                <a:cxn ang="0">
                  <a:pos x="0" y="153"/>
                </a:cxn>
                <a:cxn ang="0">
                  <a:pos x="0" y="154"/>
                </a:cxn>
                <a:cxn ang="0">
                  <a:pos x="2" y="158"/>
                </a:cxn>
                <a:cxn ang="0">
                  <a:pos x="6" y="161"/>
                </a:cxn>
                <a:cxn ang="0">
                  <a:pos x="8" y="159"/>
                </a:cxn>
                <a:cxn ang="0">
                  <a:pos x="11" y="158"/>
                </a:cxn>
                <a:cxn ang="0">
                  <a:pos x="11" y="158"/>
                </a:cxn>
                <a:cxn ang="0">
                  <a:pos x="33" y="137"/>
                </a:cxn>
                <a:cxn ang="0">
                  <a:pos x="58" y="116"/>
                </a:cxn>
                <a:cxn ang="0">
                  <a:pos x="83" y="98"/>
                </a:cxn>
                <a:cxn ang="0">
                  <a:pos x="108" y="78"/>
                </a:cxn>
                <a:cxn ang="0">
                  <a:pos x="134" y="61"/>
                </a:cxn>
                <a:cxn ang="0">
                  <a:pos x="161" y="43"/>
                </a:cxn>
                <a:cxn ang="0">
                  <a:pos x="215" y="12"/>
                </a:cxn>
                <a:cxn ang="0">
                  <a:pos x="215" y="12"/>
                </a:cxn>
                <a:cxn ang="0">
                  <a:pos x="216" y="9"/>
                </a:cxn>
                <a:cxn ang="0">
                  <a:pos x="217" y="8"/>
                </a:cxn>
                <a:cxn ang="0">
                  <a:pos x="216" y="4"/>
                </a:cxn>
                <a:cxn ang="0">
                  <a:pos x="213" y="1"/>
                </a:cxn>
                <a:cxn ang="0">
                  <a:pos x="211" y="0"/>
                </a:cxn>
                <a:cxn ang="0">
                  <a:pos x="208" y="1"/>
                </a:cxn>
                <a:cxn ang="0">
                  <a:pos x="208" y="1"/>
                </a:cxn>
              </a:cxnLst>
              <a:rect l="0" t="0" r="r" b="b"/>
              <a:pathLst>
                <a:path w="217" h="161">
                  <a:moveTo>
                    <a:pt x="208" y="1"/>
                  </a:moveTo>
                  <a:lnTo>
                    <a:pt x="208" y="1"/>
                  </a:lnTo>
                  <a:lnTo>
                    <a:pt x="155" y="34"/>
                  </a:lnTo>
                  <a:lnTo>
                    <a:pt x="127" y="52"/>
                  </a:lnTo>
                  <a:lnTo>
                    <a:pt x="101" y="69"/>
                  </a:lnTo>
                  <a:lnTo>
                    <a:pt x="75" y="89"/>
                  </a:lnTo>
                  <a:lnTo>
                    <a:pt x="50" y="108"/>
                  </a:lnTo>
                  <a:lnTo>
                    <a:pt x="25" y="129"/>
                  </a:lnTo>
                  <a:lnTo>
                    <a:pt x="2" y="150"/>
                  </a:lnTo>
                  <a:lnTo>
                    <a:pt x="2" y="150"/>
                  </a:lnTo>
                  <a:lnTo>
                    <a:pt x="0" y="153"/>
                  </a:lnTo>
                  <a:lnTo>
                    <a:pt x="0" y="154"/>
                  </a:lnTo>
                  <a:lnTo>
                    <a:pt x="2" y="158"/>
                  </a:lnTo>
                  <a:lnTo>
                    <a:pt x="6" y="161"/>
                  </a:lnTo>
                  <a:lnTo>
                    <a:pt x="8" y="159"/>
                  </a:lnTo>
                  <a:lnTo>
                    <a:pt x="11" y="158"/>
                  </a:lnTo>
                  <a:lnTo>
                    <a:pt x="11" y="158"/>
                  </a:lnTo>
                  <a:lnTo>
                    <a:pt x="33" y="137"/>
                  </a:lnTo>
                  <a:lnTo>
                    <a:pt x="58" y="116"/>
                  </a:lnTo>
                  <a:lnTo>
                    <a:pt x="83" y="98"/>
                  </a:lnTo>
                  <a:lnTo>
                    <a:pt x="108" y="78"/>
                  </a:lnTo>
                  <a:lnTo>
                    <a:pt x="134" y="61"/>
                  </a:lnTo>
                  <a:lnTo>
                    <a:pt x="161" y="43"/>
                  </a:lnTo>
                  <a:lnTo>
                    <a:pt x="215" y="12"/>
                  </a:lnTo>
                  <a:lnTo>
                    <a:pt x="215" y="12"/>
                  </a:lnTo>
                  <a:lnTo>
                    <a:pt x="216" y="9"/>
                  </a:lnTo>
                  <a:lnTo>
                    <a:pt x="217" y="8"/>
                  </a:lnTo>
                  <a:lnTo>
                    <a:pt x="216" y="4"/>
                  </a:lnTo>
                  <a:lnTo>
                    <a:pt x="213" y="1"/>
                  </a:lnTo>
                  <a:lnTo>
                    <a:pt x="211" y="0"/>
                  </a:lnTo>
                  <a:lnTo>
                    <a:pt x="208" y="1"/>
                  </a:lnTo>
                  <a:lnTo>
                    <a:pt x="208"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3" name="Freeform 1064">
              <a:extLst>
                <a:ext uri="{FF2B5EF4-FFF2-40B4-BE49-F238E27FC236}">
                  <a16:creationId xmlns:a16="http://schemas.microsoft.com/office/drawing/2014/main" id="{C79D7F92-9196-8348-72CD-B1D79A6B1459}"/>
                </a:ext>
              </a:extLst>
            </p:cNvPr>
            <p:cNvSpPr/>
            <p:nvPr/>
          </p:nvSpPr>
          <p:spPr bwMode="auto">
            <a:xfrm>
              <a:off x="4806951" y="4443413"/>
              <a:ext cx="107950" cy="73025"/>
            </a:xfrm>
            <a:custGeom>
              <a:avLst/>
              <a:gdLst/>
              <a:ahLst/>
              <a:cxnLst>
                <a:cxn ang="0">
                  <a:pos x="266" y="0"/>
                </a:cxn>
                <a:cxn ang="0">
                  <a:pos x="266" y="0"/>
                </a:cxn>
                <a:cxn ang="0">
                  <a:pos x="232" y="25"/>
                </a:cxn>
                <a:cxn ang="0">
                  <a:pos x="195" y="49"/>
                </a:cxn>
                <a:cxn ang="0">
                  <a:pos x="123" y="94"/>
                </a:cxn>
                <a:cxn ang="0">
                  <a:pos x="123" y="94"/>
                </a:cxn>
                <a:cxn ang="0">
                  <a:pos x="62" y="131"/>
                </a:cxn>
                <a:cxn ang="0">
                  <a:pos x="30" y="152"/>
                </a:cxn>
                <a:cxn ang="0">
                  <a:pos x="16" y="162"/>
                </a:cxn>
                <a:cxn ang="0">
                  <a:pos x="2" y="173"/>
                </a:cxn>
                <a:cxn ang="0">
                  <a:pos x="2" y="173"/>
                </a:cxn>
                <a:cxn ang="0">
                  <a:pos x="0" y="175"/>
                </a:cxn>
                <a:cxn ang="0">
                  <a:pos x="0" y="179"/>
                </a:cxn>
                <a:cxn ang="0">
                  <a:pos x="3" y="182"/>
                </a:cxn>
                <a:cxn ang="0">
                  <a:pos x="5" y="183"/>
                </a:cxn>
                <a:cxn ang="0">
                  <a:pos x="12" y="183"/>
                </a:cxn>
                <a:cxn ang="0">
                  <a:pos x="12" y="183"/>
                </a:cxn>
                <a:cxn ang="0">
                  <a:pos x="16" y="182"/>
                </a:cxn>
                <a:cxn ang="0">
                  <a:pos x="17" y="179"/>
                </a:cxn>
                <a:cxn ang="0">
                  <a:pos x="19" y="178"/>
                </a:cxn>
                <a:cxn ang="0">
                  <a:pos x="17" y="175"/>
                </a:cxn>
                <a:cxn ang="0">
                  <a:pos x="17" y="175"/>
                </a:cxn>
                <a:cxn ang="0">
                  <a:pos x="46" y="154"/>
                </a:cxn>
                <a:cxn ang="0">
                  <a:pos x="77" y="135"/>
                </a:cxn>
                <a:cxn ang="0">
                  <a:pos x="138" y="98"/>
                </a:cxn>
                <a:cxn ang="0">
                  <a:pos x="138" y="98"/>
                </a:cxn>
                <a:cxn ang="0">
                  <a:pos x="206" y="56"/>
                </a:cxn>
                <a:cxn ang="0">
                  <a:pos x="238" y="34"/>
                </a:cxn>
                <a:cxn ang="0">
                  <a:pos x="271" y="11"/>
                </a:cxn>
                <a:cxn ang="0">
                  <a:pos x="271" y="11"/>
                </a:cxn>
                <a:cxn ang="0">
                  <a:pos x="272" y="9"/>
                </a:cxn>
                <a:cxn ang="0">
                  <a:pos x="274" y="7"/>
                </a:cxn>
                <a:cxn ang="0">
                  <a:pos x="272" y="3"/>
                </a:cxn>
                <a:cxn ang="0">
                  <a:pos x="271" y="0"/>
                </a:cxn>
                <a:cxn ang="0">
                  <a:pos x="270" y="0"/>
                </a:cxn>
                <a:cxn ang="0">
                  <a:pos x="267" y="0"/>
                </a:cxn>
                <a:cxn ang="0">
                  <a:pos x="266" y="0"/>
                </a:cxn>
                <a:cxn ang="0">
                  <a:pos x="266" y="0"/>
                </a:cxn>
              </a:cxnLst>
              <a:rect l="0" t="0" r="r" b="b"/>
              <a:pathLst>
                <a:path w="274" h="183">
                  <a:moveTo>
                    <a:pt x="266" y="0"/>
                  </a:moveTo>
                  <a:lnTo>
                    <a:pt x="266" y="0"/>
                  </a:lnTo>
                  <a:lnTo>
                    <a:pt x="232" y="25"/>
                  </a:lnTo>
                  <a:lnTo>
                    <a:pt x="195" y="49"/>
                  </a:lnTo>
                  <a:lnTo>
                    <a:pt x="123" y="94"/>
                  </a:lnTo>
                  <a:lnTo>
                    <a:pt x="123" y="94"/>
                  </a:lnTo>
                  <a:lnTo>
                    <a:pt x="62" y="131"/>
                  </a:lnTo>
                  <a:lnTo>
                    <a:pt x="30" y="152"/>
                  </a:lnTo>
                  <a:lnTo>
                    <a:pt x="16" y="162"/>
                  </a:lnTo>
                  <a:lnTo>
                    <a:pt x="2" y="173"/>
                  </a:lnTo>
                  <a:lnTo>
                    <a:pt x="2" y="173"/>
                  </a:lnTo>
                  <a:lnTo>
                    <a:pt x="0" y="175"/>
                  </a:lnTo>
                  <a:lnTo>
                    <a:pt x="0" y="179"/>
                  </a:lnTo>
                  <a:lnTo>
                    <a:pt x="3" y="182"/>
                  </a:lnTo>
                  <a:lnTo>
                    <a:pt x="5" y="183"/>
                  </a:lnTo>
                  <a:lnTo>
                    <a:pt x="12" y="183"/>
                  </a:lnTo>
                  <a:lnTo>
                    <a:pt x="12" y="183"/>
                  </a:lnTo>
                  <a:lnTo>
                    <a:pt x="16" y="182"/>
                  </a:lnTo>
                  <a:lnTo>
                    <a:pt x="17" y="179"/>
                  </a:lnTo>
                  <a:lnTo>
                    <a:pt x="19" y="178"/>
                  </a:lnTo>
                  <a:lnTo>
                    <a:pt x="17" y="175"/>
                  </a:lnTo>
                  <a:lnTo>
                    <a:pt x="17" y="175"/>
                  </a:lnTo>
                  <a:lnTo>
                    <a:pt x="46" y="154"/>
                  </a:lnTo>
                  <a:lnTo>
                    <a:pt x="77" y="135"/>
                  </a:lnTo>
                  <a:lnTo>
                    <a:pt x="138" y="98"/>
                  </a:lnTo>
                  <a:lnTo>
                    <a:pt x="138" y="98"/>
                  </a:lnTo>
                  <a:lnTo>
                    <a:pt x="206" y="56"/>
                  </a:lnTo>
                  <a:lnTo>
                    <a:pt x="238" y="34"/>
                  </a:lnTo>
                  <a:lnTo>
                    <a:pt x="271" y="11"/>
                  </a:lnTo>
                  <a:lnTo>
                    <a:pt x="271" y="11"/>
                  </a:lnTo>
                  <a:lnTo>
                    <a:pt x="272" y="9"/>
                  </a:lnTo>
                  <a:lnTo>
                    <a:pt x="274" y="7"/>
                  </a:lnTo>
                  <a:lnTo>
                    <a:pt x="272" y="3"/>
                  </a:lnTo>
                  <a:lnTo>
                    <a:pt x="271" y="0"/>
                  </a:lnTo>
                  <a:lnTo>
                    <a:pt x="270" y="0"/>
                  </a:lnTo>
                  <a:lnTo>
                    <a:pt x="267" y="0"/>
                  </a:lnTo>
                  <a:lnTo>
                    <a:pt x="266" y="0"/>
                  </a:lnTo>
                  <a:lnTo>
                    <a:pt x="266"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4" name="Freeform 1065">
              <a:extLst>
                <a:ext uri="{FF2B5EF4-FFF2-40B4-BE49-F238E27FC236}">
                  <a16:creationId xmlns:a16="http://schemas.microsoft.com/office/drawing/2014/main" id="{9FD2B700-8099-AF3E-FACB-FA3DD8E4A2BE}"/>
                </a:ext>
              </a:extLst>
            </p:cNvPr>
            <p:cNvSpPr/>
            <p:nvPr/>
          </p:nvSpPr>
          <p:spPr bwMode="auto">
            <a:xfrm>
              <a:off x="4784726" y="4462463"/>
              <a:ext cx="139700" cy="87313"/>
            </a:xfrm>
            <a:custGeom>
              <a:avLst/>
              <a:gdLst/>
              <a:ahLst/>
              <a:cxnLst>
                <a:cxn ang="0">
                  <a:pos x="343" y="3"/>
                </a:cxn>
                <a:cxn ang="0">
                  <a:pos x="339" y="4"/>
                </a:cxn>
                <a:cxn ang="0">
                  <a:pos x="334" y="6"/>
                </a:cxn>
                <a:cxn ang="0">
                  <a:pos x="317" y="17"/>
                </a:cxn>
                <a:cxn ang="0">
                  <a:pos x="301" y="30"/>
                </a:cxn>
                <a:cxn ang="0">
                  <a:pos x="250" y="67"/>
                </a:cxn>
                <a:cxn ang="0">
                  <a:pos x="196" y="98"/>
                </a:cxn>
                <a:cxn ang="0">
                  <a:pos x="147" y="123"/>
                </a:cxn>
                <a:cxn ang="0">
                  <a:pos x="98" y="150"/>
                </a:cxn>
                <a:cxn ang="0">
                  <a:pos x="75" y="167"/>
                </a:cxn>
                <a:cxn ang="0">
                  <a:pos x="29" y="199"/>
                </a:cxn>
                <a:cxn ang="0">
                  <a:pos x="3" y="210"/>
                </a:cxn>
                <a:cxn ang="0">
                  <a:pos x="1" y="212"/>
                </a:cxn>
                <a:cxn ang="0">
                  <a:pos x="0" y="218"/>
                </a:cxn>
                <a:cxn ang="0">
                  <a:pos x="1" y="222"/>
                </a:cxn>
                <a:cxn ang="0">
                  <a:pos x="7" y="222"/>
                </a:cxn>
                <a:cxn ang="0">
                  <a:pos x="18" y="217"/>
                </a:cxn>
                <a:cxn ang="0">
                  <a:pos x="52" y="195"/>
                </a:cxn>
                <a:cxn ang="0">
                  <a:pos x="84" y="173"/>
                </a:cxn>
                <a:cxn ang="0">
                  <a:pos x="95" y="166"/>
                </a:cxn>
                <a:cxn ang="0">
                  <a:pos x="119" y="150"/>
                </a:cxn>
                <a:cxn ang="0">
                  <a:pos x="143" y="135"/>
                </a:cxn>
                <a:cxn ang="0">
                  <a:pos x="171" y="120"/>
                </a:cxn>
                <a:cxn ang="0">
                  <a:pos x="201" y="107"/>
                </a:cxn>
                <a:cxn ang="0">
                  <a:pos x="254" y="78"/>
                </a:cxn>
                <a:cxn ang="0">
                  <a:pos x="301" y="44"/>
                </a:cxn>
                <a:cxn ang="0">
                  <a:pos x="320" y="29"/>
                </a:cxn>
                <a:cxn ang="0">
                  <a:pos x="337" y="17"/>
                </a:cxn>
                <a:cxn ang="0">
                  <a:pos x="340" y="16"/>
                </a:cxn>
                <a:cxn ang="0">
                  <a:pos x="348" y="14"/>
                </a:cxn>
                <a:cxn ang="0">
                  <a:pos x="352" y="8"/>
                </a:cxn>
                <a:cxn ang="0">
                  <a:pos x="353" y="4"/>
                </a:cxn>
                <a:cxn ang="0">
                  <a:pos x="351" y="1"/>
                </a:cxn>
                <a:cxn ang="0">
                  <a:pos x="344" y="1"/>
                </a:cxn>
                <a:cxn ang="0">
                  <a:pos x="343" y="3"/>
                </a:cxn>
              </a:cxnLst>
              <a:rect l="0" t="0" r="r" b="b"/>
              <a:pathLst>
                <a:path w="353" h="222">
                  <a:moveTo>
                    <a:pt x="343" y="3"/>
                  </a:moveTo>
                  <a:lnTo>
                    <a:pt x="343" y="3"/>
                  </a:lnTo>
                  <a:lnTo>
                    <a:pt x="341" y="4"/>
                  </a:lnTo>
                  <a:lnTo>
                    <a:pt x="339" y="4"/>
                  </a:lnTo>
                  <a:lnTo>
                    <a:pt x="334" y="6"/>
                  </a:lnTo>
                  <a:lnTo>
                    <a:pt x="334" y="6"/>
                  </a:lnTo>
                  <a:lnTo>
                    <a:pt x="324" y="10"/>
                  </a:lnTo>
                  <a:lnTo>
                    <a:pt x="317" y="17"/>
                  </a:lnTo>
                  <a:lnTo>
                    <a:pt x="301" y="30"/>
                  </a:lnTo>
                  <a:lnTo>
                    <a:pt x="301" y="30"/>
                  </a:lnTo>
                  <a:lnTo>
                    <a:pt x="276" y="50"/>
                  </a:lnTo>
                  <a:lnTo>
                    <a:pt x="250" y="67"/>
                  </a:lnTo>
                  <a:lnTo>
                    <a:pt x="224" y="82"/>
                  </a:lnTo>
                  <a:lnTo>
                    <a:pt x="196" y="98"/>
                  </a:lnTo>
                  <a:lnTo>
                    <a:pt x="196" y="98"/>
                  </a:lnTo>
                  <a:lnTo>
                    <a:pt x="147" y="123"/>
                  </a:lnTo>
                  <a:lnTo>
                    <a:pt x="122" y="136"/>
                  </a:lnTo>
                  <a:lnTo>
                    <a:pt x="98" y="150"/>
                  </a:lnTo>
                  <a:lnTo>
                    <a:pt x="98" y="150"/>
                  </a:lnTo>
                  <a:lnTo>
                    <a:pt x="75" y="167"/>
                  </a:lnTo>
                  <a:lnTo>
                    <a:pt x="52" y="184"/>
                  </a:lnTo>
                  <a:lnTo>
                    <a:pt x="29" y="199"/>
                  </a:lnTo>
                  <a:lnTo>
                    <a:pt x="16" y="205"/>
                  </a:lnTo>
                  <a:lnTo>
                    <a:pt x="3" y="210"/>
                  </a:lnTo>
                  <a:lnTo>
                    <a:pt x="3" y="210"/>
                  </a:lnTo>
                  <a:lnTo>
                    <a:pt x="1" y="212"/>
                  </a:lnTo>
                  <a:lnTo>
                    <a:pt x="0" y="214"/>
                  </a:lnTo>
                  <a:lnTo>
                    <a:pt x="0" y="218"/>
                  </a:lnTo>
                  <a:lnTo>
                    <a:pt x="0" y="221"/>
                  </a:lnTo>
                  <a:lnTo>
                    <a:pt x="1" y="222"/>
                  </a:lnTo>
                  <a:lnTo>
                    <a:pt x="4" y="222"/>
                  </a:lnTo>
                  <a:lnTo>
                    <a:pt x="7" y="222"/>
                  </a:lnTo>
                  <a:lnTo>
                    <a:pt x="7" y="222"/>
                  </a:lnTo>
                  <a:lnTo>
                    <a:pt x="18" y="217"/>
                  </a:lnTo>
                  <a:lnTo>
                    <a:pt x="30" y="210"/>
                  </a:lnTo>
                  <a:lnTo>
                    <a:pt x="52" y="195"/>
                  </a:lnTo>
                  <a:lnTo>
                    <a:pt x="73" y="180"/>
                  </a:lnTo>
                  <a:lnTo>
                    <a:pt x="84" y="173"/>
                  </a:lnTo>
                  <a:lnTo>
                    <a:pt x="95" y="166"/>
                  </a:lnTo>
                  <a:lnTo>
                    <a:pt x="95" y="166"/>
                  </a:lnTo>
                  <a:lnTo>
                    <a:pt x="107" y="158"/>
                  </a:lnTo>
                  <a:lnTo>
                    <a:pt x="119" y="150"/>
                  </a:lnTo>
                  <a:lnTo>
                    <a:pt x="143" y="135"/>
                  </a:lnTo>
                  <a:lnTo>
                    <a:pt x="143" y="135"/>
                  </a:lnTo>
                  <a:lnTo>
                    <a:pt x="156" y="127"/>
                  </a:lnTo>
                  <a:lnTo>
                    <a:pt x="171" y="120"/>
                  </a:lnTo>
                  <a:lnTo>
                    <a:pt x="201" y="107"/>
                  </a:lnTo>
                  <a:lnTo>
                    <a:pt x="201" y="107"/>
                  </a:lnTo>
                  <a:lnTo>
                    <a:pt x="228" y="94"/>
                  </a:lnTo>
                  <a:lnTo>
                    <a:pt x="254" y="78"/>
                  </a:lnTo>
                  <a:lnTo>
                    <a:pt x="277" y="63"/>
                  </a:lnTo>
                  <a:lnTo>
                    <a:pt x="301" y="44"/>
                  </a:lnTo>
                  <a:lnTo>
                    <a:pt x="301" y="44"/>
                  </a:lnTo>
                  <a:lnTo>
                    <a:pt x="320" y="29"/>
                  </a:lnTo>
                  <a:lnTo>
                    <a:pt x="332" y="20"/>
                  </a:lnTo>
                  <a:lnTo>
                    <a:pt x="337" y="17"/>
                  </a:lnTo>
                  <a:lnTo>
                    <a:pt x="340" y="16"/>
                  </a:lnTo>
                  <a:lnTo>
                    <a:pt x="340" y="16"/>
                  </a:lnTo>
                  <a:lnTo>
                    <a:pt x="344" y="16"/>
                  </a:lnTo>
                  <a:lnTo>
                    <a:pt x="348" y="14"/>
                  </a:lnTo>
                  <a:lnTo>
                    <a:pt x="352" y="8"/>
                  </a:lnTo>
                  <a:lnTo>
                    <a:pt x="352" y="8"/>
                  </a:lnTo>
                  <a:lnTo>
                    <a:pt x="353" y="6"/>
                  </a:lnTo>
                  <a:lnTo>
                    <a:pt x="353" y="4"/>
                  </a:lnTo>
                  <a:lnTo>
                    <a:pt x="352" y="3"/>
                  </a:lnTo>
                  <a:lnTo>
                    <a:pt x="351" y="1"/>
                  </a:lnTo>
                  <a:lnTo>
                    <a:pt x="347" y="0"/>
                  </a:lnTo>
                  <a:lnTo>
                    <a:pt x="344" y="1"/>
                  </a:lnTo>
                  <a:lnTo>
                    <a:pt x="343" y="3"/>
                  </a:lnTo>
                  <a:lnTo>
                    <a:pt x="343"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5" name="Freeform 1066">
              <a:extLst>
                <a:ext uri="{FF2B5EF4-FFF2-40B4-BE49-F238E27FC236}">
                  <a16:creationId xmlns:a16="http://schemas.microsoft.com/office/drawing/2014/main" id="{3E8C27AD-C0BA-BA64-F343-A99C4A79D424}"/>
                </a:ext>
              </a:extLst>
            </p:cNvPr>
            <p:cNvSpPr/>
            <p:nvPr/>
          </p:nvSpPr>
          <p:spPr bwMode="auto">
            <a:xfrm>
              <a:off x="4519613" y="4484688"/>
              <a:ext cx="400050" cy="227013"/>
            </a:xfrm>
            <a:custGeom>
              <a:avLst/>
              <a:gdLst/>
              <a:ahLst/>
              <a:cxnLst>
                <a:cxn ang="0">
                  <a:pos x="1000" y="3"/>
                </a:cxn>
                <a:cxn ang="0">
                  <a:pos x="973" y="26"/>
                </a:cxn>
                <a:cxn ang="0">
                  <a:pos x="914" y="68"/>
                </a:cxn>
                <a:cxn ang="0">
                  <a:pos x="884" y="86"/>
                </a:cxn>
                <a:cxn ang="0">
                  <a:pos x="791" y="144"/>
                </a:cxn>
                <a:cxn ang="0">
                  <a:pos x="760" y="162"/>
                </a:cxn>
                <a:cxn ang="0">
                  <a:pos x="699" y="192"/>
                </a:cxn>
                <a:cxn ang="0">
                  <a:pos x="638" y="224"/>
                </a:cxn>
                <a:cxn ang="0">
                  <a:pos x="607" y="241"/>
                </a:cxn>
                <a:cxn ang="0">
                  <a:pos x="544" y="273"/>
                </a:cxn>
                <a:cxn ang="0">
                  <a:pos x="510" y="287"/>
                </a:cxn>
                <a:cxn ang="0">
                  <a:pos x="447" y="314"/>
                </a:cxn>
                <a:cxn ang="0">
                  <a:pos x="385" y="348"/>
                </a:cxn>
                <a:cxn ang="0">
                  <a:pos x="327" y="386"/>
                </a:cxn>
                <a:cxn ang="0">
                  <a:pos x="270" y="424"/>
                </a:cxn>
                <a:cxn ang="0">
                  <a:pos x="236" y="442"/>
                </a:cxn>
                <a:cxn ang="0">
                  <a:pos x="201" y="458"/>
                </a:cxn>
                <a:cxn ang="0">
                  <a:pos x="170" y="476"/>
                </a:cxn>
                <a:cxn ang="0">
                  <a:pos x="138" y="494"/>
                </a:cxn>
                <a:cxn ang="0">
                  <a:pos x="74" y="531"/>
                </a:cxn>
                <a:cxn ang="0">
                  <a:pos x="58" y="540"/>
                </a:cxn>
                <a:cxn ang="0">
                  <a:pos x="32" y="553"/>
                </a:cxn>
                <a:cxn ang="0">
                  <a:pos x="14" y="559"/>
                </a:cxn>
                <a:cxn ang="0">
                  <a:pos x="5" y="560"/>
                </a:cxn>
                <a:cxn ang="0">
                  <a:pos x="1" y="562"/>
                </a:cxn>
                <a:cxn ang="0">
                  <a:pos x="1" y="570"/>
                </a:cxn>
                <a:cxn ang="0">
                  <a:pos x="5" y="572"/>
                </a:cxn>
                <a:cxn ang="0">
                  <a:pos x="10" y="572"/>
                </a:cxn>
                <a:cxn ang="0">
                  <a:pos x="14" y="570"/>
                </a:cxn>
                <a:cxn ang="0">
                  <a:pos x="39" y="564"/>
                </a:cxn>
                <a:cxn ang="0">
                  <a:pos x="62" y="552"/>
                </a:cxn>
                <a:cxn ang="0">
                  <a:pos x="108" y="526"/>
                </a:cxn>
                <a:cxn ang="0">
                  <a:pos x="176" y="487"/>
                </a:cxn>
                <a:cxn ang="0">
                  <a:pos x="247" y="449"/>
                </a:cxn>
                <a:cxn ang="0">
                  <a:pos x="264" y="440"/>
                </a:cxn>
                <a:cxn ang="0">
                  <a:pos x="315" y="408"/>
                </a:cxn>
                <a:cxn ang="0">
                  <a:pos x="382" y="366"/>
                </a:cxn>
                <a:cxn ang="0">
                  <a:pos x="416" y="347"/>
                </a:cxn>
                <a:cxn ang="0">
                  <a:pos x="485" y="310"/>
                </a:cxn>
                <a:cxn ang="0">
                  <a:pos x="522" y="294"/>
                </a:cxn>
                <a:cxn ang="0">
                  <a:pos x="552" y="283"/>
                </a:cxn>
                <a:cxn ang="0">
                  <a:pos x="608" y="254"/>
                </a:cxn>
                <a:cxn ang="0">
                  <a:pos x="637" y="238"/>
                </a:cxn>
                <a:cxn ang="0">
                  <a:pos x="701" y="204"/>
                </a:cxn>
                <a:cxn ang="0">
                  <a:pos x="766" y="171"/>
                </a:cxn>
                <a:cxn ang="0">
                  <a:pos x="799" y="153"/>
                </a:cxn>
                <a:cxn ang="0">
                  <a:pos x="898" y="92"/>
                </a:cxn>
                <a:cxn ang="0">
                  <a:pos x="928" y="73"/>
                </a:cxn>
                <a:cxn ang="0">
                  <a:pos x="983" y="33"/>
                </a:cxn>
                <a:cxn ang="0">
                  <a:pos x="1008" y="11"/>
                </a:cxn>
                <a:cxn ang="0">
                  <a:pos x="1009" y="8"/>
                </a:cxn>
                <a:cxn ang="0">
                  <a:pos x="1008" y="3"/>
                </a:cxn>
                <a:cxn ang="0">
                  <a:pos x="1002" y="1"/>
                </a:cxn>
                <a:cxn ang="0">
                  <a:pos x="1000" y="3"/>
                </a:cxn>
              </a:cxnLst>
              <a:rect l="0" t="0" r="r" b="b"/>
              <a:pathLst>
                <a:path w="1009" h="572">
                  <a:moveTo>
                    <a:pt x="1000" y="3"/>
                  </a:moveTo>
                  <a:lnTo>
                    <a:pt x="1000" y="3"/>
                  </a:lnTo>
                  <a:lnTo>
                    <a:pt x="987" y="15"/>
                  </a:lnTo>
                  <a:lnTo>
                    <a:pt x="973" y="26"/>
                  </a:lnTo>
                  <a:lnTo>
                    <a:pt x="944" y="49"/>
                  </a:lnTo>
                  <a:lnTo>
                    <a:pt x="914" y="68"/>
                  </a:lnTo>
                  <a:lnTo>
                    <a:pt x="884" y="86"/>
                  </a:lnTo>
                  <a:lnTo>
                    <a:pt x="884" y="86"/>
                  </a:lnTo>
                  <a:lnTo>
                    <a:pt x="822" y="124"/>
                  </a:lnTo>
                  <a:lnTo>
                    <a:pt x="791" y="144"/>
                  </a:lnTo>
                  <a:lnTo>
                    <a:pt x="760" y="162"/>
                  </a:lnTo>
                  <a:lnTo>
                    <a:pt x="760" y="162"/>
                  </a:lnTo>
                  <a:lnTo>
                    <a:pt x="729" y="178"/>
                  </a:lnTo>
                  <a:lnTo>
                    <a:pt x="699" y="192"/>
                  </a:lnTo>
                  <a:lnTo>
                    <a:pt x="668" y="207"/>
                  </a:lnTo>
                  <a:lnTo>
                    <a:pt x="638" y="224"/>
                  </a:lnTo>
                  <a:lnTo>
                    <a:pt x="638" y="224"/>
                  </a:lnTo>
                  <a:lnTo>
                    <a:pt x="607" y="241"/>
                  </a:lnTo>
                  <a:lnTo>
                    <a:pt x="575" y="258"/>
                  </a:lnTo>
                  <a:lnTo>
                    <a:pt x="544" y="273"/>
                  </a:lnTo>
                  <a:lnTo>
                    <a:pt x="510" y="287"/>
                  </a:lnTo>
                  <a:lnTo>
                    <a:pt x="510" y="287"/>
                  </a:lnTo>
                  <a:lnTo>
                    <a:pt x="478" y="300"/>
                  </a:lnTo>
                  <a:lnTo>
                    <a:pt x="447" y="314"/>
                  </a:lnTo>
                  <a:lnTo>
                    <a:pt x="416" y="330"/>
                  </a:lnTo>
                  <a:lnTo>
                    <a:pt x="385" y="348"/>
                  </a:lnTo>
                  <a:lnTo>
                    <a:pt x="357" y="366"/>
                  </a:lnTo>
                  <a:lnTo>
                    <a:pt x="327" y="386"/>
                  </a:lnTo>
                  <a:lnTo>
                    <a:pt x="270" y="424"/>
                  </a:lnTo>
                  <a:lnTo>
                    <a:pt x="270" y="424"/>
                  </a:lnTo>
                  <a:lnTo>
                    <a:pt x="253" y="433"/>
                  </a:lnTo>
                  <a:lnTo>
                    <a:pt x="236" y="442"/>
                  </a:lnTo>
                  <a:lnTo>
                    <a:pt x="201" y="458"/>
                  </a:lnTo>
                  <a:lnTo>
                    <a:pt x="201" y="458"/>
                  </a:lnTo>
                  <a:lnTo>
                    <a:pt x="185" y="467"/>
                  </a:lnTo>
                  <a:lnTo>
                    <a:pt x="170" y="476"/>
                  </a:lnTo>
                  <a:lnTo>
                    <a:pt x="138" y="494"/>
                  </a:lnTo>
                  <a:lnTo>
                    <a:pt x="138" y="494"/>
                  </a:lnTo>
                  <a:lnTo>
                    <a:pt x="107" y="513"/>
                  </a:lnTo>
                  <a:lnTo>
                    <a:pt x="74" y="531"/>
                  </a:lnTo>
                  <a:lnTo>
                    <a:pt x="74" y="531"/>
                  </a:lnTo>
                  <a:lnTo>
                    <a:pt x="58" y="540"/>
                  </a:lnTo>
                  <a:lnTo>
                    <a:pt x="41" y="549"/>
                  </a:lnTo>
                  <a:lnTo>
                    <a:pt x="32" y="553"/>
                  </a:lnTo>
                  <a:lnTo>
                    <a:pt x="23" y="556"/>
                  </a:lnTo>
                  <a:lnTo>
                    <a:pt x="14" y="559"/>
                  </a:lnTo>
                  <a:lnTo>
                    <a:pt x="5" y="560"/>
                  </a:lnTo>
                  <a:lnTo>
                    <a:pt x="5" y="560"/>
                  </a:lnTo>
                  <a:lnTo>
                    <a:pt x="2" y="561"/>
                  </a:lnTo>
                  <a:lnTo>
                    <a:pt x="1" y="562"/>
                  </a:lnTo>
                  <a:lnTo>
                    <a:pt x="0" y="566"/>
                  </a:lnTo>
                  <a:lnTo>
                    <a:pt x="1" y="570"/>
                  </a:lnTo>
                  <a:lnTo>
                    <a:pt x="2" y="572"/>
                  </a:lnTo>
                  <a:lnTo>
                    <a:pt x="5" y="572"/>
                  </a:lnTo>
                  <a:lnTo>
                    <a:pt x="10" y="572"/>
                  </a:lnTo>
                  <a:lnTo>
                    <a:pt x="10" y="572"/>
                  </a:lnTo>
                  <a:lnTo>
                    <a:pt x="14" y="570"/>
                  </a:lnTo>
                  <a:lnTo>
                    <a:pt x="14" y="570"/>
                  </a:lnTo>
                  <a:lnTo>
                    <a:pt x="26" y="568"/>
                  </a:lnTo>
                  <a:lnTo>
                    <a:pt x="39" y="564"/>
                  </a:lnTo>
                  <a:lnTo>
                    <a:pt x="51" y="559"/>
                  </a:lnTo>
                  <a:lnTo>
                    <a:pt x="62" y="552"/>
                  </a:lnTo>
                  <a:lnTo>
                    <a:pt x="86" y="539"/>
                  </a:lnTo>
                  <a:lnTo>
                    <a:pt x="108" y="526"/>
                  </a:lnTo>
                  <a:lnTo>
                    <a:pt x="108" y="526"/>
                  </a:lnTo>
                  <a:lnTo>
                    <a:pt x="176" y="487"/>
                  </a:lnTo>
                  <a:lnTo>
                    <a:pt x="211" y="467"/>
                  </a:lnTo>
                  <a:lnTo>
                    <a:pt x="247" y="449"/>
                  </a:lnTo>
                  <a:lnTo>
                    <a:pt x="247" y="449"/>
                  </a:lnTo>
                  <a:lnTo>
                    <a:pt x="264" y="440"/>
                  </a:lnTo>
                  <a:lnTo>
                    <a:pt x="281" y="429"/>
                  </a:lnTo>
                  <a:lnTo>
                    <a:pt x="315" y="408"/>
                  </a:lnTo>
                  <a:lnTo>
                    <a:pt x="348" y="386"/>
                  </a:lnTo>
                  <a:lnTo>
                    <a:pt x="382" y="366"/>
                  </a:lnTo>
                  <a:lnTo>
                    <a:pt x="382" y="366"/>
                  </a:lnTo>
                  <a:lnTo>
                    <a:pt x="416" y="347"/>
                  </a:lnTo>
                  <a:lnTo>
                    <a:pt x="451" y="327"/>
                  </a:lnTo>
                  <a:lnTo>
                    <a:pt x="485" y="310"/>
                  </a:lnTo>
                  <a:lnTo>
                    <a:pt x="503" y="302"/>
                  </a:lnTo>
                  <a:lnTo>
                    <a:pt x="522" y="294"/>
                  </a:lnTo>
                  <a:lnTo>
                    <a:pt x="522" y="294"/>
                  </a:lnTo>
                  <a:lnTo>
                    <a:pt x="552" y="283"/>
                  </a:lnTo>
                  <a:lnTo>
                    <a:pt x="580" y="270"/>
                  </a:lnTo>
                  <a:lnTo>
                    <a:pt x="608" y="254"/>
                  </a:lnTo>
                  <a:lnTo>
                    <a:pt x="637" y="238"/>
                  </a:lnTo>
                  <a:lnTo>
                    <a:pt x="637" y="238"/>
                  </a:lnTo>
                  <a:lnTo>
                    <a:pt x="668" y="221"/>
                  </a:lnTo>
                  <a:lnTo>
                    <a:pt x="701" y="204"/>
                  </a:lnTo>
                  <a:lnTo>
                    <a:pt x="733" y="188"/>
                  </a:lnTo>
                  <a:lnTo>
                    <a:pt x="766" y="171"/>
                  </a:lnTo>
                  <a:lnTo>
                    <a:pt x="766" y="171"/>
                  </a:lnTo>
                  <a:lnTo>
                    <a:pt x="799" y="153"/>
                  </a:lnTo>
                  <a:lnTo>
                    <a:pt x="833" y="132"/>
                  </a:lnTo>
                  <a:lnTo>
                    <a:pt x="898" y="92"/>
                  </a:lnTo>
                  <a:lnTo>
                    <a:pt x="898" y="92"/>
                  </a:lnTo>
                  <a:lnTo>
                    <a:pt x="928" y="73"/>
                  </a:lnTo>
                  <a:lnTo>
                    <a:pt x="956" y="54"/>
                  </a:lnTo>
                  <a:lnTo>
                    <a:pt x="983" y="33"/>
                  </a:lnTo>
                  <a:lnTo>
                    <a:pt x="995" y="22"/>
                  </a:lnTo>
                  <a:lnTo>
                    <a:pt x="1008" y="11"/>
                  </a:lnTo>
                  <a:lnTo>
                    <a:pt x="1008" y="11"/>
                  </a:lnTo>
                  <a:lnTo>
                    <a:pt x="1009" y="8"/>
                  </a:lnTo>
                  <a:lnTo>
                    <a:pt x="1009" y="7"/>
                  </a:lnTo>
                  <a:lnTo>
                    <a:pt x="1008" y="3"/>
                  </a:lnTo>
                  <a:lnTo>
                    <a:pt x="1004" y="0"/>
                  </a:lnTo>
                  <a:lnTo>
                    <a:pt x="1002" y="1"/>
                  </a:lnTo>
                  <a:lnTo>
                    <a:pt x="1000" y="3"/>
                  </a:lnTo>
                  <a:lnTo>
                    <a:pt x="1000"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6" name="Freeform 1067">
              <a:extLst>
                <a:ext uri="{FF2B5EF4-FFF2-40B4-BE49-F238E27FC236}">
                  <a16:creationId xmlns:a16="http://schemas.microsoft.com/office/drawing/2014/main" id="{47B1F4FC-26CB-928D-CB1B-05BD1CD4AC1C}"/>
                </a:ext>
              </a:extLst>
            </p:cNvPr>
            <p:cNvSpPr/>
            <p:nvPr/>
          </p:nvSpPr>
          <p:spPr bwMode="auto">
            <a:xfrm>
              <a:off x="4546601" y="4522788"/>
              <a:ext cx="357188" cy="195263"/>
            </a:xfrm>
            <a:custGeom>
              <a:avLst/>
              <a:gdLst/>
              <a:ahLst/>
              <a:cxnLst>
                <a:cxn ang="0">
                  <a:pos x="892" y="3"/>
                </a:cxn>
                <a:cxn ang="0">
                  <a:pos x="883" y="10"/>
                </a:cxn>
                <a:cxn ang="0">
                  <a:pos x="849" y="26"/>
                </a:cxn>
                <a:cxn ang="0">
                  <a:pos x="835" y="33"/>
                </a:cxn>
                <a:cxn ang="0">
                  <a:pos x="798" y="56"/>
                </a:cxn>
                <a:cxn ang="0">
                  <a:pos x="740" y="91"/>
                </a:cxn>
                <a:cxn ang="0">
                  <a:pos x="685" y="131"/>
                </a:cxn>
                <a:cxn ang="0">
                  <a:pos x="659" y="149"/>
                </a:cxn>
                <a:cxn ang="0">
                  <a:pos x="604" y="184"/>
                </a:cxn>
                <a:cxn ang="0">
                  <a:pos x="520" y="231"/>
                </a:cxn>
                <a:cxn ang="0">
                  <a:pos x="463" y="261"/>
                </a:cxn>
                <a:cxn ang="0">
                  <a:pos x="357" y="322"/>
                </a:cxn>
                <a:cxn ang="0">
                  <a:pos x="328" y="337"/>
                </a:cxn>
                <a:cxn ang="0">
                  <a:pos x="242" y="382"/>
                </a:cxn>
                <a:cxn ang="0">
                  <a:pos x="184" y="409"/>
                </a:cxn>
                <a:cxn ang="0">
                  <a:pos x="124" y="433"/>
                </a:cxn>
                <a:cxn ang="0">
                  <a:pos x="100" y="442"/>
                </a:cxn>
                <a:cxn ang="0">
                  <a:pos x="75" y="451"/>
                </a:cxn>
                <a:cxn ang="0">
                  <a:pos x="41" y="468"/>
                </a:cxn>
                <a:cxn ang="0">
                  <a:pos x="14" y="479"/>
                </a:cxn>
                <a:cxn ang="0">
                  <a:pos x="5" y="480"/>
                </a:cxn>
                <a:cxn ang="0">
                  <a:pos x="1" y="482"/>
                </a:cxn>
                <a:cxn ang="0">
                  <a:pos x="0" y="489"/>
                </a:cxn>
                <a:cxn ang="0">
                  <a:pos x="2" y="492"/>
                </a:cxn>
                <a:cxn ang="0">
                  <a:pos x="5" y="492"/>
                </a:cxn>
                <a:cxn ang="0">
                  <a:pos x="32" y="485"/>
                </a:cxn>
                <a:cxn ang="0">
                  <a:pos x="57" y="475"/>
                </a:cxn>
                <a:cxn ang="0">
                  <a:pos x="96" y="455"/>
                </a:cxn>
                <a:cxn ang="0">
                  <a:pos x="108" y="450"/>
                </a:cxn>
                <a:cxn ang="0">
                  <a:pos x="193" y="417"/>
                </a:cxn>
                <a:cxn ang="0">
                  <a:pos x="221" y="404"/>
                </a:cxn>
                <a:cxn ang="0">
                  <a:pos x="308" y="363"/>
                </a:cxn>
                <a:cxn ang="0">
                  <a:pos x="336" y="348"/>
                </a:cxn>
                <a:cxn ang="0">
                  <a:pos x="429" y="293"/>
                </a:cxn>
                <a:cxn ang="0">
                  <a:pos x="460" y="276"/>
                </a:cxn>
                <a:cxn ang="0">
                  <a:pos x="578" y="213"/>
                </a:cxn>
                <a:cxn ang="0">
                  <a:pos x="635" y="179"/>
                </a:cxn>
                <a:cxn ang="0">
                  <a:pos x="690" y="140"/>
                </a:cxn>
                <a:cxn ang="0">
                  <a:pos x="718" y="120"/>
                </a:cxn>
                <a:cxn ang="0">
                  <a:pos x="803" y="67"/>
                </a:cxn>
                <a:cxn ang="0">
                  <a:pos x="834" y="47"/>
                </a:cxn>
                <a:cxn ang="0">
                  <a:pos x="867" y="31"/>
                </a:cxn>
                <a:cxn ang="0">
                  <a:pos x="876" y="27"/>
                </a:cxn>
                <a:cxn ang="0">
                  <a:pos x="893" y="18"/>
                </a:cxn>
                <a:cxn ang="0">
                  <a:pos x="900" y="10"/>
                </a:cxn>
                <a:cxn ang="0">
                  <a:pos x="901" y="6"/>
                </a:cxn>
                <a:cxn ang="0">
                  <a:pos x="898" y="1"/>
                </a:cxn>
                <a:cxn ang="0">
                  <a:pos x="894" y="1"/>
                </a:cxn>
                <a:cxn ang="0">
                  <a:pos x="892" y="3"/>
                </a:cxn>
              </a:cxnLst>
              <a:rect l="0" t="0" r="r" b="b"/>
              <a:pathLst>
                <a:path w="901" h="492">
                  <a:moveTo>
                    <a:pt x="892" y="3"/>
                  </a:moveTo>
                  <a:lnTo>
                    <a:pt x="892" y="3"/>
                  </a:lnTo>
                  <a:lnTo>
                    <a:pt x="888" y="6"/>
                  </a:lnTo>
                  <a:lnTo>
                    <a:pt x="883" y="10"/>
                  </a:lnTo>
                  <a:lnTo>
                    <a:pt x="872" y="17"/>
                  </a:lnTo>
                  <a:lnTo>
                    <a:pt x="849" y="26"/>
                  </a:lnTo>
                  <a:lnTo>
                    <a:pt x="849" y="26"/>
                  </a:lnTo>
                  <a:lnTo>
                    <a:pt x="835" y="33"/>
                  </a:lnTo>
                  <a:lnTo>
                    <a:pt x="822" y="40"/>
                  </a:lnTo>
                  <a:lnTo>
                    <a:pt x="798" y="56"/>
                  </a:lnTo>
                  <a:lnTo>
                    <a:pt x="798" y="56"/>
                  </a:lnTo>
                  <a:lnTo>
                    <a:pt x="740" y="91"/>
                  </a:lnTo>
                  <a:lnTo>
                    <a:pt x="713" y="111"/>
                  </a:lnTo>
                  <a:lnTo>
                    <a:pt x="685" y="131"/>
                  </a:lnTo>
                  <a:lnTo>
                    <a:pt x="685" y="131"/>
                  </a:lnTo>
                  <a:lnTo>
                    <a:pt x="659" y="149"/>
                  </a:lnTo>
                  <a:lnTo>
                    <a:pt x="631" y="167"/>
                  </a:lnTo>
                  <a:lnTo>
                    <a:pt x="604" y="184"/>
                  </a:lnTo>
                  <a:lnTo>
                    <a:pt x="576" y="200"/>
                  </a:lnTo>
                  <a:lnTo>
                    <a:pt x="520" y="231"/>
                  </a:lnTo>
                  <a:lnTo>
                    <a:pt x="463" y="261"/>
                  </a:lnTo>
                  <a:lnTo>
                    <a:pt x="463" y="261"/>
                  </a:lnTo>
                  <a:lnTo>
                    <a:pt x="409" y="290"/>
                  </a:lnTo>
                  <a:lnTo>
                    <a:pt x="357" y="322"/>
                  </a:lnTo>
                  <a:lnTo>
                    <a:pt x="357" y="322"/>
                  </a:lnTo>
                  <a:lnTo>
                    <a:pt x="328" y="337"/>
                  </a:lnTo>
                  <a:lnTo>
                    <a:pt x="300" y="353"/>
                  </a:lnTo>
                  <a:lnTo>
                    <a:pt x="242" y="382"/>
                  </a:lnTo>
                  <a:lnTo>
                    <a:pt x="242" y="382"/>
                  </a:lnTo>
                  <a:lnTo>
                    <a:pt x="184" y="409"/>
                  </a:lnTo>
                  <a:lnTo>
                    <a:pt x="154" y="421"/>
                  </a:lnTo>
                  <a:lnTo>
                    <a:pt x="124" y="433"/>
                  </a:lnTo>
                  <a:lnTo>
                    <a:pt x="124" y="433"/>
                  </a:lnTo>
                  <a:lnTo>
                    <a:pt x="100" y="442"/>
                  </a:lnTo>
                  <a:lnTo>
                    <a:pt x="75" y="451"/>
                  </a:lnTo>
                  <a:lnTo>
                    <a:pt x="75" y="451"/>
                  </a:lnTo>
                  <a:lnTo>
                    <a:pt x="58" y="459"/>
                  </a:lnTo>
                  <a:lnTo>
                    <a:pt x="41" y="468"/>
                  </a:lnTo>
                  <a:lnTo>
                    <a:pt x="23" y="476"/>
                  </a:lnTo>
                  <a:lnTo>
                    <a:pt x="14" y="479"/>
                  </a:lnTo>
                  <a:lnTo>
                    <a:pt x="5" y="480"/>
                  </a:lnTo>
                  <a:lnTo>
                    <a:pt x="5" y="480"/>
                  </a:lnTo>
                  <a:lnTo>
                    <a:pt x="2" y="481"/>
                  </a:lnTo>
                  <a:lnTo>
                    <a:pt x="1" y="482"/>
                  </a:lnTo>
                  <a:lnTo>
                    <a:pt x="0" y="486"/>
                  </a:lnTo>
                  <a:lnTo>
                    <a:pt x="0" y="489"/>
                  </a:lnTo>
                  <a:lnTo>
                    <a:pt x="1" y="490"/>
                  </a:lnTo>
                  <a:lnTo>
                    <a:pt x="2" y="492"/>
                  </a:lnTo>
                  <a:lnTo>
                    <a:pt x="5" y="492"/>
                  </a:lnTo>
                  <a:lnTo>
                    <a:pt x="5" y="492"/>
                  </a:lnTo>
                  <a:lnTo>
                    <a:pt x="19" y="489"/>
                  </a:lnTo>
                  <a:lnTo>
                    <a:pt x="32" y="485"/>
                  </a:lnTo>
                  <a:lnTo>
                    <a:pt x="45" y="480"/>
                  </a:lnTo>
                  <a:lnTo>
                    <a:pt x="57" y="475"/>
                  </a:lnTo>
                  <a:lnTo>
                    <a:pt x="83" y="462"/>
                  </a:lnTo>
                  <a:lnTo>
                    <a:pt x="96" y="455"/>
                  </a:lnTo>
                  <a:lnTo>
                    <a:pt x="108" y="450"/>
                  </a:lnTo>
                  <a:lnTo>
                    <a:pt x="108" y="450"/>
                  </a:lnTo>
                  <a:lnTo>
                    <a:pt x="166" y="429"/>
                  </a:lnTo>
                  <a:lnTo>
                    <a:pt x="193" y="417"/>
                  </a:lnTo>
                  <a:lnTo>
                    <a:pt x="221" y="404"/>
                  </a:lnTo>
                  <a:lnTo>
                    <a:pt x="221" y="404"/>
                  </a:lnTo>
                  <a:lnTo>
                    <a:pt x="280" y="378"/>
                  </a:lnTo>
                  <a:lnTo>
                    <a:pt x="308" y="363"/>
                  </a:lnTo>
                  <a:lnTo>
                    <a:pt x="336" y="348"/>
                  </a:lnTo>
                  <a:lnTo>
                    <a:pt x="336" y="348"/>
                  </a:lnTo>
                  <a:lnTo>
                    <a:pt x="397" y="311"/>
                  </a:lnTo>
                  <a:lnTo>
                    <a:pt x="429" y="293"/>
                  </a:lnTo>
                  <a:lnTo>
                    <a:pt x="460" y="276"/>
                  </a:lnTo>
                  <a:lnTo>
                    <a:pt x="460" y="276"/>
                  </a:lnTo>
                  <a:lnTo>
                    <a:pt x="519" y="246"/>
                  </a:lnTo>
                  <a:lnTo>
                    <a:pt x="578" y="213"/>
                  </a:lnTo>
                  <a:lnTo>
                    <a:pt x="607" y="196"/>
                  </a:lnTo>
                  <a:lnTo>
                    <a:pt x="635" y="179"/>
                  </a:lnTo>
                  <a:lnTo>
                    <a:pt x="663" y="159"/>
                  </a:lnTo>
                  <a:lnTo>
                    <a:pt x="690" y="140"/>
                  </a:lnTo>
                  <a:lnTo>
                    <a:pt x="690" y="140"/>
                  </a:lnTo>
                  <a:lnTo>
                    <a:pt x="718" y="120"/>
                  </a:lnTo>
                  <a:lnTo>
                    <a:pt x="745" y="102"/>
                  </a:lnTo>
                  <a:lnTo>
                    <a:pt x="803" y="67"/>
                  </a:lnTo>
                  <a:lnTo>
                    <a:pt x="803" y="67"/>
                  </a:lnTo>
                  <a:lnTo>
                    <a:pt x="834" y="47"/>
                  </a:lnTo>
                  <a:lnTo>
                    <a:pt x="850" y="38"/>
                  </a:lnTo>
                  <a:lnTo>
                    <a:pt x="867" y="31"/>
                  </a:lnTo>
                  <a:lnTo>
                    <a:pt x="867" y="31"/>
                  </a:lnTo>
                  <a:lnTo>
                    <a:pt x="876" y="27"/>
                  </a:lnTo>
                  <a:lnTo>
                    <a:pt x="885" y="23"/>
                  </a:lnTo>
                  <a:lnTo>
                    <a:pt x="893" y="18"/>
                  </a:lnTo>
                  <a:lnTo>
                    <a:pt x="900" y="10"/>
                  </a:lnTo>
                  <a:lnTo>
                    <a:pt x="900" y="10"/>
                  </a:lnTo>
                  <a:lnTo>
                    <a:pt x="901" y="8"/>
                  </a:lnTo>
                  <a:lnTo>
                    <a:pt x="901" y="6"/>
                  </a:lnTo>
                  <a:lnTo>
                    <a:pt x="900" y="3"/>
                  </a:lnTo>
                  <a:lnTo>
                    <a:pt x="898" y="1"/>
                  </a:lnTo>
                  <a:lnTo>
                    <a:pt x="896" y="0"/>
                  </a:lnTo>
                  <a:lnTo>
                    <a:pt x="894" y="1"/>
                  </a:lnTo>
                  <a:lnTo>
                    <a:pt x="892" y="3"/>
                  </a:lnTo>
                  <a:lnTo>
                    <a:pt x="892"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7" name="Freeform 1068">
              <a:extLst>
                <a:ext uri="{FF2B5EF4-FFF2-40B4-BE49-F238E27FC236}">
                  <a16:creationId xmlns:a16="http://schemas.microsoft.com/office/drawing/2014/main" id="{73FC99D4-8732-9654-5A95-F279B82F3C34}"/>
                </a:ext>
              </a:extLst>
            </p:cNvPr>
            <p:cNvSpPr/>
            <p:nvPr/>
          </p:nvSpPr>
          <p:spPr bwMode="auto">
            <a:xfrm>
              <a:off x="4610101" y="4557713"/>
              <a:ext cx="282575" cy="153988"/>
            </a:xfrm>
            <a:custGeom>
              <a:avLst/>
              <a:gdLst/>
              <a:ahLst/>
              <a:cxnLst>
                <a:cxn ang="0">
                  <a:pos x="704" y="2"/>
                </a:cxn>
                <a:cxn ang="0">
                  <a:pos x="688" y="9"/>
                </a:cxn>
                <a:cxn ang="0">
                  <a:pos x="673" y="16"/>
                </a:cxn>
                <a:cxn ang="0">
                  <a:pos x="663" y="21"/>
                </a:cxn>
                <a:cxn ang="0">
                  <a:pos x="637" y="41"/>
                </a:cxn>
                <a:cxn ang="0">
                  <a:pos x="616" y="55"/>
                </a:cxn>
                <a:cxn ang="0">
                  <a:pos x="577" y="85"/>
                </a:cxn>
                <a:cxn ang="0">
                  <a:pos x="555" y="98"/>
                </a:cxn>
                <a:cxn ang="0">
                  <a:pos x="462" y="148"/>
                </a:cxn>
                <a:cxn ang="0">
                  <a:pos x="438" y="162"/>
                </a:cxn>
                <a:cxn ang="0">
                  <a:pos x="390" y="192"/>
                </a:cxn>
                <a:cxn ang="0">
                  <a:pos x="365" y="206"/>
                </a:cxn>
                <a:cxn ang="0">
                  <a:pos x="340" y="216"/>
                </a:cxn>
                <a:cxn ang="0">
                  <a:pos x="270" y="253"/>
                </a:cxn>
                <a:cxn ang="0">
                  <a:pos x="174" y="302"/>
                </a:cxn>
                <a:cxn ang="0">
                  <a:pos x="132" y="321"/>
                </a:cxn>
                <a:cxn ang="0">
                  <a:pos x="89" y="340"/>
                </a:cxn>
                <a:cxn ang="0">
                  <a:pos x="70" y="352"/>
                </a:cxn>
                <a:cxn ang="0">
                  <a:pos x="26" y="372"/>
                </a:cxn>
                <a:cxn ang="0">
                  <a:pos x="4" y="377"/>
                </a:cxn>
                <a:cxn ang="0">
                  <a:pos x="3" y="378"/>
                </a:cxn>
                <a:cxn ang="0">
                  <a:pos x="0" y="382"/>
                </a:cxn>
                <a:cxn ang="0">
                  <a:pos x="3" y="387"/>
                </a:cxn>
                <a:cxn ang="0">
                  <a:pos x="8" y="389"/>
                </a:cxn>
                <a:cxn ang="0">
                  <a:pos x="24" y="385"/>
                </a:cxn>
                <a:cxn ang="0">
                  <a:pos x="70" y="364"/>
                </a:cxn>
                <a:cxn ang="0">
                  <a:pos x="115" y="342"/>
                </a:cxn>
                <a:cxn ang="0">
                  <a:pos x="161" y="321"/>
                </a:cxn>
                <a:cxn ang="0">
                  <a:pos x="212" y="297"/>
                </a:cxn>
                <a:cxn ang="0">
                  <a:pos x="312" y="245"/>
                </a:cxn>
                <a:cxn ang="0">
                  <a:pos x="361" y="219"/>
                </a:cxn>
                <a:cxn ang="0">
                  <a:pos x="411" y="192"/>
                </a:cxn>
                <a:cxn ang="0">
                  <a:pos x="459" y="164"/>
                </a:cxn>
                <a:cxn ang="0">
                  <a:pos x="510" y="135"/>
                </a:cxn>
                <a:cxn ang="0">
                  <a:pos x="561" y="107"/>
                </a:cxn>
                <a:cxn ang="0">
                  <a:pos x="607" y="77"/>
                </a:cxn>
                <a:cxn ang="0">
                  <a:pos x="652" y="45"/>
                </a:cxn>
                <a:cxn ang="0">
                  <a:pos x="670" y="32"/>
                </a:cxn>
                <a:cxn ang="0">
                  <a:pos x="691" y="20"/>
                </a:cxn>
                <a:cxn ang="0">
                  <a:pos x="701" y="16"/>
                </a:cxn>
                <a:cxn ang="0">
                  <a:pos x="712" y="11"/>
                </a:cxn>
                <a:cxn ang="0">
                  <a:pos x="714" y="8"/>
                </a:cxn>
                <a:cxn ang="0">
                  <a:pos x="713" y="3"/>
                </a:cxn>
                <a:cxn ang="0">
                  <a:pos x="707" y="0"/>
                </a:cxn>
                <a:cxn ang="0">
                  <a:pos x="704" y="2"/>
                </a:cxn>
              </a:cxnLst>
              <a:rect l="0" t="0" r="r" b="b"/>
              <a:pathLst>
                <a:path w="714" h="389">
                  <a:moveTo>
                    <a:pt x="704" y="2"/>
                  </a:moveTo>
                  <a:lnTo>
                    <a:pt x="704" y="2"/>
                  </a:lnTo>
                  <a:lnTo>
                    <a:pt x="697" y="7"/>
                  </a:lnTo>
                  <a:lnTo>
                    <a:pt x="688" y="9"/>
                  </a:lnTo>
                  <a:lnTo>
                    <a:pt x="680" y="13"/>
                  </a:lnTo>
                  <a:lnTo>
                    <a:pt x="673" y="16"/>
                  </a:lnTo>
                  <a:lnTo>
                    <a:pt x="673" y="16"/>
                  </a:lnTo>
                  <a:lnTo>
                    <a:pt x="663" y="21"/>
                  </a:lnTo>
                  <a:lnTo>
                    <a:pt x="654" y="28"/>
                  </a:lnTo>
                  <a:lnTo>
                    <a:pt x="637" y="41"/>
                  </a:lnTo>
                  <a:lnTo>
                    <a:pt x="637" y="41"/>
                  </a:lnTo>
                  <a:lnTo>
                    <a:pt x="616" y="55"/>
                  </a:lnTo>
                  <a:lnTo>
                    <a:pt x="597" y="70"/>
                  </a:lnTo>
                  <a:lnTo>
                    <a:pt x="577" y="85"/>
                  </a:lnTo>
                  <a:lnTo>
                    <a:pt x="555" y="98"/>
                  </a:lnTo>
                  <a:lnTo>
                    <a:pt x="555" y="98"/>
                  </a:lnTo>
                  <a:lnTo>
                    <a:pt x="509" y="124"/>
                  </a:lnTo>
                  <a:lnTo>
                    <a:pt x="462" y="148"/>
                  </a:lnTo>
                  <a:lnTo>
                    <a:pt x="462" y="148"/>
                  </a:lnTo>
                  <a:lnTo>
                    <a:pt x="438" y="162"/>
                  </a:lnTo>
                  <a:lnTo>
                    <a:pt x="414" y="178"/>
                  </a:lnTo>
                  <a:lnTo>
                    <a:pt x="390" y="192"/>
                  </a:lnTo>
                  <a:lnTo>
                    <a:pt x="377" y="199"/>
                  </a:lnTo>
                  <a:lnTo>
                    <a:pt x="365" y="206"/>
                  </a:lnTo>
                  <a:lnTo>
                    <a:pt x="365" y="206"/>
                  </a:lnTo>
                  <a:lnTo>
                    <a:pt x="340" y="216"/>
                  </a:lnTo>
                  <a:lnTo>
                    <a:pt x="317" y="228"/>
                  </a:lnTo>
                  <a:lnTo>
                    <a:pt x="270" y="253"/>
                  </a:lnTo>
                  <a:lnTo>
                    <a:pt x="223" y="277"/>
                  </a:lnTo>
                  <a:lnTo>
                    <a:pt x="174" y="302"/>
                  </a:lnTo>
                  <a:lnTo>
                    <a:pt x="174" y="302"/>
                  </a:lnTo>
                  <a:lnTo>
                    <a:pt x="132" y="321"/>
                  </a:lnTo>
                  <a:lnTo>
                    <a:pt x="110" y="331"/>
                  </a:lnTo>
                  <a:lnTo>
                    <a:pt x="89" y="340"/>
                  </a:lnTo>
                  <a:lnTo>
                    <a:pt x="89" y="340"/>
                  </a:lnTo>
                  <a:lnTo>
                    <a:pt x="70" y="352"/>
                  </a:lnTo>
                  <a:lnTo>
                    <a:pt x="49" y="362"/>
                  </a:lnTo>
                  <a:lnTo>
                    <a:pt x="26" y="372"/>
                  </a:lnTo>
                  <a:lnTo>
                    <a:pt x="16" y="376"/>
                  </a:lnTo>
                  <a:lnTo>
                    <a:pt x="4" y="377"/>
                  </a:lnTo>
                  <a:lnTo>
                    <a:pt x="4" y="377"/>
                  </a:lnTo>
                  <a:lnTo>
                    <a:pt x="3" y="378"/>
                  </a:lnTo>
                  <a:lnTo>
                    <a:pt x="1" y="379"/>
                  </a:lnTo>
                  <a:lnTo>
                    <a:pt x="0" y="382"/>
                  </a:lnTo>
                  <a:lnTo>
                    <a:pt x="0" y="383"/>
                  </a:lnTo>
                  <a:lnTo>
                    <a:pt x="3" y="387"/>
                  </a:lnTo>
                  <a:lnTo>
                    <a:pt x="5" y="389"/>
                  </a:lnTo>
                  <a:lnTo>
                    <a:pt x="8" y="389"/>
                  </a:lnTo>
                  <a:lnTo>
                    <a:pt x="8" y="389"/>
                  </a:lnTo>
                  <a:lnTo>
                    <a:pt x="24" y="385"/>
                  </a:lnTo>
                  <a:lnTo>
                    <a:pt x="39" y="378"/>
                  </a:lnTo>
                  <a:lnTo>
                    <a:pt x="70" y="364"/>
                  </a:lnTo>
                  <a:lnTo>
                    <a:pt x="70" y="364"/>
                  </a:lnTo>
                  <a:lnTo>
                    <a:pt x="115" y="342"/>
                  </a:lnTo>
                  <a:lnTo>
                    <a:pt x="161" y="321"/>
                  </a:lnTo>
                  <a:lnTo>
                    <a:pt x="161" y="321"/>
                  </a:lnTo>
                  <a:lnTo>
                    <a:pt x="187" y="309"/>
                  </a:lnTo>
                  <a:lnTo>
                    <a:pt x="212" y="297"/>
                  </a:lnTo>
                  <a:lnTo>
                    <a:pt x="262" y="271"/>
                  </a:lnTo>
                  <a:lnTo>
                    <a:pt x="312" y="245"/>
                  </a:lnTo>
                  <a:lnTo>
                    <a:pt x="361" y="219"/>
                  </a:lnTo>
                  <a:lnTo>
                    <a:pt x="361" y="219"/>
                  </a:lnTo>
                  <a:lnTo>
                    <a:pt x="386" y="207"/>
                  </a:lnTo>
                  <a:lnTo>
                    <a:pt x="411" y="192"/>
                  </a:lnTo>
                  <a:lnTo>
                    <a:pt x="459" y="164"/>
                  </a:lnTo>
                  <a:lnTo>
                    <a:pt x="459" y="164"/>
                  </a:lnTo>
                  <a:lnTo>
                    <a:pt x="484" y="149"/>
                  </a:lnTo>
                  <a:lnTo>
                    <a:pt x="510" y="135"/>
                  </a:lnTo>
                  <a:lnTo>
                    <a:pt x="561" y="107"/>
                  </a:lnTo>
                  <a:lnTo>
                    <a:pt x="561" y="107"/>
                  </a:lnTo>
                  <a:lnTo>
                    <a:pt x="585" y="93"/>
                  </a:lnTo>
                  <a:lnTo>
                    <a:pt x="607" y="77"/>
                  </a:lnTo>
                  <a:lnTo>
                    <a:pt x="629" y="60"/>
                  </a:lnTo>
                  <a:lnTo>
                    <a:pt x="652" y="45"/>
                  </a:lnTo>
                  <a:lnTo>
                    <a:pt x="652" y="45"/>
                  </a:lnTo>
                  <a:lnTo>
                    <a:pt x="670" y="32"/>
                  </a:lnTo>
                  <a:lnTo>
                    <a:pt x="680" y="25"/>
                  </a:lnTo>
                  <a:lnTo>
                    <a:pt x="691" y="20"/>
                  </a:lnTo>
                  <a:lnTo>
                    <a:pt x="691" y="20"/>
                  </a:lnTo>
                  <a:lnTo>
                    <a:pt x="701" y="16"/>
                  </a:lnTo>
                  <a:lnTo>
                    <a:pt x="708" y="13"/>
                  </a:lnTo>
                  <a:lnTo>
                    <a:pt x="712" y="11"/>
                  </a:lnTo>
                  <a:lnTo>
                    <a:pt x="712" y="11"/>
                  </a:lnTo>
                  <a:lnTo>
                    <a:pt x="714" y="8"/>
                  </a:lnTo>
                  <a:lnTo>
                    <a:pt x="714" y="5"/>
                  </a:lnTo>
                  <a:lnTo>
                    <a:pt x="713" y="3"/>
                  </a:lnTo>
                  <a:lnTo>
                    <a:pt x="709" y="0"/>
                  </a:lnTo>
                  <a:lnTo>
                    <a:pt x="707" y="0"/>
                  </a:lnTo>
                  <a:lnTo>
                    <a:pt x="704" y="2"/>
                  </a:lnTo>
                  <a:lnTo>
                    <a:pt x="704"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8" name="Freeform 1069">
              <a:extLst>
                <a:ext uri="{FF2B5EF4-FFF2-40B4-BE49-F238E27FC236}">
                  <a16:creationId xmlns:a16="http://schemas.microsoft.com/office/drawing/2014/main" id="{F6972642-6C24-688D-29E4-EC72ECABFFFB}"/>
                </a:ext>
              </a:extLst>
            </p:cNvPr>
            <p:cNvSpPr/>
            <p:nvPr/>
          </p:nvSpPr>
          <p:spPr bwMode="auto">
            <a:xfrm>
              <a:off x="4657726" y="4584700"/>
              <a:ext cx="220663" cy="123825"/>
            </a:xfrm>
            <a:custGeom>
              <a:avLst/>
              <a:gdLst/>
              <a:ahLst/>
              <a:cxnLst>
                <a:cxn ang="0">
                  <a:pos x="552" y="0"/>
                </a:cxn>
                <a:cxn ang="0">
                  <a:pos x="537" y="3"/>
                </a:cxn>
                <a:cxn ang="0">
                  <a:pos x="510" y="19"/>
                </a:cxn>
                <a:cxn ang="0">
                  <a:pos x="497" y="27"/>
                </a:cxn>
                <a:cxn ang="0">
                  <a:pos x="442" y="56"/>
                </a:cxn>
                <a:cxn ang="0">
                  <a:pos x="423" y="66"/>
                </a:cxn>
                <a:cxn ang="0">
                  <a:pos x="362" y="109"/>
                </a:cxn>
                <a:cxn ang="0">
                  <a:pos x="342" y="120"/>
                </a:cxn>
                <a:cxn ang="0">
                  <a:pos x="303" y="141"/>
                </a:cxn>
                <a:cxn ang="0">
                  <a:pos x="283" y="151"/>
                </a:cxn>
                <a:cxn ang="0">
                  <a:pos x="248" y="175"/>
                </a:cxn>
                <a:cxn ang="0">
                  <a:pos x="213" y="200"/>
                </a:cxn>
                <a:cxn ang="0">
                  <a:pos x="175" y="222"/>
                </a:cxn>
                <a:cxn ang="0">
                  <a:pos x="136" y="241"/>
                </a:cxn>
                <a:cxn ang="0">
                  <a:pos x="64" y="274"/>
                </a:cxn>
                <a:cxn ang="0">
                  <a:pos x="31" y="286"/>
                </a:cxn>
                <a:cxn ang="0">
                  <a:pos x="7" y="298"/>
                </a:cxn>
                <a:cxn ang="0">
                  <a:pos x="1" y="303"/>
                </a:cxn>
                <a:cxn ang="0">
                  <a:pos x="0" y="307"/>
                </a:cxn>
                <a:cxn ang="0">
                  <a:pos x="1" y="311"/>
                </a:cxn>
                <a:cxn ang="0">
                  <a:pos x="7" y="312"/>
                </a:cxn>
                <a:cxn ang="0">
                  <a:pos x="9" y="311"/>
                </a:cxn>
                <a:cxn ang="0">
                  <a:pos x="23" y="303"/>
                </a:cxn>
                <a:cxn ang="0">
                  <a:pos x="69" y="283"/>
                </a:cxn>
                <a:cxn ang="0">
                  <a:pos x="105" y="268"/>
                </a:cxn>
                <a:cxn ang="0">
                  <a:pos x="141" y="251"/>
                </a:cxn>
                <a:cxn ang="0">
                  <a:pos x="211" y="211"/>
                </a:cxn>
                <a:cxn ang="0">
                  <a:pos x="281" y="167"/>
                </a:cxn>
                <a:cxn ang="0">
                  <a:pos x="313" y="147"/>
                </a:cxn>
                <a:cxn ang="0">
                  <a:pos x="381" y="108"/>
                </a:cxn>
                <a:cxn ang="0">
                  <a:pos x="414" y="87"/>
                </a:cxn>
                <a:cxn ang="0">
                  <a:pos x="482" y="47"/>
                </a:cxn>
                <a:cxn ang="0">
                  <a:pos x="521" y="27"/>
                </a:cxn>
                <a:cxn ang="0">
                  <a:pos x="537" y="17"/>
                </a:cxn>
                <a:cxn ang="0">
                  <a:pos x="554" y="10"/>
                </a:cxn>
                <a:cxn ang="0">
                  <a:pos x="557" y="9"/>
                </a:cxn>
                <a:cxn ang="0">
                  <a:pos x="558" y="6"/>
                </a:cxn>
                <a:cxn ang="0">
                  <a:pos x="555" y="0"/>
                </a:cxn>
                <a:cxn ang="0">
                  <a:pos x="552" y="0"/>
                </a:cxn>
              </a:cxnLst>
              <a:rect l="0" t="0" r="r" b="b"/>
              <a:pathLst>
                <a:path w="558" h="312">
                  <a:moveTo>
                    <a:pt x="552" y="0"/>
                  </a:moveTo>
                  <a:lnTo>
                    <a:pt x="552" y="0"/>
                  </a:lnTo>
                  <a:lnTo>
                    <a:pt x="544" y="1"/>
                  </a:lnTo>
                  <a:lnTo>
                    <a:pt x="537" y="3"/>
                  </a:lnTo>
                  <a:lnTo>
                    <a:pt x="523" y="11"/>
                  </a:lnTo>
                  <a:lnTo>
                    <a:pt x="510" y="19"/>
                  </a:lnTo>
                  <a:lnTo>
                    <a:pt x="497" y="27"/>
                  </a:lnTo>
                  <a:lnTo>
                    <a:pt x="497" y="27"/>
                  </a:lnTo>
                  <a:lnTo>
                    <a:pt x="460" y="45"/>
                  </a:lnTo>
                  <a:lnTo>
                    <a:pt x="442" y="56"/>
                  </a:lnTo>
                  <a:lnTo>
                    <a:pt x="423" y="66"/>
                  </a:lnTo>
                  <a:lnTo>
                    <a:pt x="423" y="66"/>
                  </a:lnTo>
                  <a:lnTo>
                    <a:pt x="392" y="88"/>
                  </a:lnTo>
                  <a:lnTo>
                    <a:pt x="362" y="109"/>
                  </a:lnTo>
                  <a:lnTo>
                    <a:pt x="362" y="109"/>
                  </a:lnTo>
                  <a:lnTo>
                    <a:pt x="342" y="120"/>
                  </a:lnTo>
                  <a:lnTo>
                    <a:pt x="323" y="130"/>
                  </a:lnTo>
                  <a:lnTo>
                    <a:pt x="303" y="141"/>
                  </a:lnTo>
                  <a:lnTo>
                    <a:pt x="283" y="151"/>
                  </a:lnTo>
                  <a:lnTo>
                    <a:pt x="283" y="151"/>
                  </a:lnTo>
                  <a:lnTo>
                    <a:pt x="265" y="163"/>
                  </a:lnTo>
                  <a:lnTo>
                    <a:pt x="248" y="175"/>
                  </a:lnTo>
                  <a:lnTo>
                    <a:pt x="213" y="200"/>
                  </a:lnTo>
                  <a:lnTo>
                    <a:pt x="213" y="200"/>
                  </a:lnTo>
                  <a:lnTo>
                    <a:pt x="194" y="211"/>
                  </a:lnTo>
                  <a:lnTo>
                    <a:pt x="175" y="222"/>
                  </a:lnTo>
                  <a:lnTo>
                    <a:pt x="136" y="241"/>
                  </a:lnTo>
                  <a:lnTo>
                    <a:pt x="136" y="241"/>
                  </a:lnTo>
                  <a:lnTo>
                    <a:pt x="99" y="258"/>
                  </a:lnTo>
                  <a:lnTo>
                    <a:pt x="64" y="274"/>
                  </a:lnTo>
                  <a:lnTo>
                    <a:pt x="64" y="274"/>
                  </a:lnTo>
                  <a:lnTo>
                    <a:pt x="31" y="286"/>
                  </a:lnTo>
                  <a:lnTo>
                    <a:pt x="15" y="294"/>
                  </a:lnTo>
                  <a:lnTo>
                    <a:pt x="7" y="298"/>
                  </a:lnTo>
                  <a:lnTo>
                    <a:pt x="1" y="303"/>
                  </a:lnTo>
                  <a:lnTo>
                    <a:pt x="1" y="303"/>
                  </a:lnTo>
                  <a:lnTo>
                    <a:pt x="0" y="304"/>
                  </a:lnTo>
                  <a:lnTo>
                    <a:pt x="0" y="307"/>
                  </a:lnTo>
                  <a:lnTo>
                    <a:pt x="0" y="309"/>
                  </a:lnTo>
                  <a:lnTo>
                    <a:pt x="1" y="311"/>
                  </a:lnTo>
                  <a:lnTo>
                    <a:pt x="5" y="312"/>
                  </a:lnTo>
                  <a:lnTo>
                    <a:pt x="7" y="312"/>
                  </a:lnTo>
                  <a:lnTo>
                    <a:pt x="9" y="311"/>
                  </a:lnTo>
                  <a:lnTo>
                    <a:pt x="9" y="311"/>
                  </a:lnTo>
                  <a:lnTo>
                    <a:pt x="15" y="307"/>
                  </a:lnTo>
                  <a:lnTo>
                    <a:pt x="23" y="303"/>
                  </a:lnTo>
                  <a:lnTo>
                    <a:pt x="37" y="295"/>
                  </a:lnTo>
                  <a:lnTo>
                    <a:pt x="69" y="283"/>
                  </a:lnTo>
                  <a:lnTo>
                    <a:pt x="69" y="283"/>
                  </a:lnTo>
                  <a:lnTo>
                    <a:pt x="105" y="268"/>
                  </a:lnTo>
                  <a:lnTo>
                    <a:pt x="141" y="251"/>
                  </a:lnTo>
                  <a:lnTo>
                    <a:pt x="141" y="251"/>
                  </a:lnTo>
                  <a:lnTo>
                    <a:pt x="177" y="232"/>
                  </a:lnTo>
                  <a:lnTo>
                    <a:pt x="211" y="211"/>
                  </a:lnTo>
                  <a:lnTo>
                    <a:pt x="247" y="189"/>
                  </a:lnTo>
                  <a:lnTo>
                    <a:pt x="281" y="167"/>
                  </a:lnTo>
                  <a:lnTo>
                    <a:pt x="281" y="167"/>
                  </a:lnTo>
                  <a:lnTo>
                    <a:pt x="313" y="147"/>
                  </a:lnTo>
                  <a:lnTo>
                    <a:pt x="347" y="128"/>
                  </a:lnTo>
                  <a:lnTo>
                    <a:pt x="381" y="108"/>
                  </a:lnTo>
                  <a:lnTo>
                    <a:pt x="414" y="87"/>
                  </a:lnTo>
                  <a:lnTo>
                    <a:pt x="414" y="87"/>
                  </a:lnTo>
                  <a:lnTo>
                    <a:pt x="447" y="65"/>
                  </a:lnTo>
                  <a:lnTo>
                    <a:pt x="482" y="47"/>
                  </a:lnTo>
                  <a:lnTo>
                    <a:pt x="482" y="47"/>
                  </a:lnTo>
                  <a:lnTo>
                    <a:pt x="521" y="27"/>
                  </a:lnTo>
                  <a:lnTo>
                    <a:pt x="521" y="27"/>
                  </a:lnTo>
                  <a:lnTo>
                    <a:pt x="537" y="17"/>
                  </a:lnTo>
                  <a:lnTo>
                    <a:pt x="545" y="13"/>
                  </a:lnTo>
                  <a:lnTo>
                    <a:pt x="554" y="10"/>
                  </a:lnTo>
                  <a:lnTo>
                    <a:pt x="554" y="10"/>
                  </a:lnTo>
                  <a:lnTo>
                    <a:pt x="557" y="9"/>
                  </a:lnTo>
                  <a:lnTo>
                    <a:pt x="558" y="7"/>
                  </a:lnTo>
                  <a:lnTo>
                    <a:pt x="558" y="6"/>
                  </a:lnTo>
                  <a:lnTo>
                    <a:pt x="558" y="3"/>
                  </a:lnTo>
                  <a:lnTo>
                    <a:pt x="555" y="0"/>
                  </a:lnTo>
                  <a:lnTo>
                    <a:pt x="554" y="0"/>
                  </a:lnTo>
                  <a:lnTo>
                    <a:pt x="552" y="0"/>
                  </a:lnTo>
                  <a:lnTo>
                    <a:pt x="552"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9" name="Freeform 1070">
              <a:extLst>
                <a:ext uri="{FF2B5EF4-FFF2-40B4-BE49-F238E27FC236}">
                  <a16:creationId xmlns:a16="http://schemas.microsoft.com/office/drawing/2014/main" id="{A273313C-A0D6-0200-6779-00265B90B1CF}"/>
                </a:ext>
              </a:extLst>
            </p:cNvPr>
            <p:cNvSpPr/>
            <p:nvPr/>
          </p:nvSpPr>
          <p:spPr bwMode="auto">
            <a:xfrm>
              <a:off x="4524376" y="4616450"/>
              <a:ext cx="53975" cy="33338"/>
            </a:xfrm>
            <a:custGeom>
              <a:avLst/>
              <a:gdLst/>
              <a:ahLst/>
              <a:cxnLst>
                <a:cxn ang="0">
                  <a:pos x="127" y="0"/>
                </a:cxn>
                <a:cxn ang="0">
                  <a:pos x="127" y="0"/>
                </a:cxn>
                <a:cxn ang="0">
                  <a:pos x="91" y="23"/>
                </a:cxn>
                <a:cxn ang="0">
                  <a:pos x="53" y="43"/>
                </a:cxn>
                <a:cxn ang="0">
                  <a:pos x="53" y="43"/>
                </a:cxn>
                <a:cxn ang="0">
                  <a:pos x="41" y="51"/>
                </a:cxn>
                <a:cxn ang="0">
                  <a:pos x="29" y="60"/>
                </a:cxn>
                <a:cxn ang="0">
                  <a:pos x="16" y="68"/>
                </a:cxn>
                <a:cxn ang="0">
                  <a:pos x="10" y="72"/>
                </a:cxn>
                <a:cxn ang="0">
                  <a:pos x="4" y="74"/>
                </a:cxn>
                <a:cxn ang="0">
                  <a:pos x="4" y="74"/>
                </a:cxn>
                <a:cxn ang="0">
                  <a:pos x="2" y="75"/>
                </a:cxn>
                <a:cxn ang="0">
                  <a:pos x="0" y="77"/>
                </a:cxn>
                <a:cxn ang="0">
                  <a:pos x="0" y="81"/>
                </a:cxn>
                <a:cxn ang="0">
                  <a:pos x="2" y="84"/>
                </a:cxn>
                <a:cxn ang="0">
                  <a:pos x="4" y="85"/>
                </a:cxn>
                <a:cxn ang="0">
                  <a:pos x="7" y="85"/>
                </a:cxn>
                <a:cxn ang="0">
                  <a:pos x="7" y="85"/>
                </a:cxn>
                <a:cxn ang="0">
                  <a:pos x="13" y="83"/>
                </a:cxn>
                <a:cxn ang="0">
                  <a:pos x="19" y="80"/>
                </a:cxn>
                <a:cxn ang="0">
                  <a:pos x="29" y="72"/>
                </a:cxn>
                <a:cxn ang="0">
                  <a:pos x="40" y="64"/>
                </a:cxn>
                <a:cxn ang="0">
                  <a:pos x="51" y="58"/>
                </a:cxn>
                <a:cxn ang="0">
                  <a:pos x="51" y="58"/>
                </a:cxn>
                <a:cxn ang="0">
                  <a:pos x="93" y="34"/>
                </a:cxn>
                <a:cxn ang="0">
                  <a:pos x="134" y="11"/>
                </a:cxn>
                <a:cxn ang="0">
                  <a:pos x="134" y="11"/>
                </a:cxn>
                <a:cxn ang="0">
                  <a:pos x="135" y="8"/>
                </a:cxn>
                <a:cxn ang="0">
                  <a:pos x="136" y="7"/>
                </a:cxn>
                <a:cxn ang="0">
                  <a:pos x="135" y="3"/>
                </a:cxn>
                <a:cxn ang="0">
                  <a:pos x="132" y="0"/>
                </a:cxn>
                <a:cxn ang="0">
                  <a:pos x="130" y="0"/>
                </a:cxn>
                <a:cxn ang="0">
                  <a:pos x="127" y="0"/>
                </a:cxn>
                <a:cxn ang="0">
                  <a:pos x="127" y="0"/>
                </a:cxn>
              </a:cxnLst>
              <a:rect l="0" t="0" r="r" b="b"/>
              <a:pathLst>
                <a:path w="136" h="85">
                  <a:moveTo>
                    <a:pt x="127" y="0"/>
                  </a:moveTo>
                  <a:lnTo>
                    <a:pt x="127" y="0"/>
                  </a:lnTo>
                  <a:lnTo>
                    <a:pt x="91" y="23"/>
                  </a:lnTo>
                  <a:lnTo>
                    <a:pt x="53" y="43"/>
                  </a:lnTo>
                  <a:lnTo>
                    <a:pt x="53" y="43"/>
                  </a:lnTo>
                  <a:lnTo>
                    <a:pt x="41" y="51"/>
                  </a:lnTo>
                  <a:lnTo>
                    <a:pt x="29" y="60"/>
                  </a:lnTo>
                  <a:lnTo>
                    <a:pt x="16" y="68"/>
                  </a:lnTo>
                  <a:lnTo>
                    <a:pt x="10" y="72"/>
                  </a:lnTo>
                  <a:lnTo>
                    <a:pt x="4" y="74"/>
                  </a:lnTo>
                  <a:lnTo>
                    <a:pt x="4" y="74"/>
                  </a:lnTo>
                  <a:lnTo>
                    <a:pt x="2" y="75"/>
                  </a:lnTo>
                  <a:lnTo>
                    <a:pt x="0" y="77"/>
                  </a:lnTo>
                  <a:lnTo>
                    <a:pt x="0" y="81"/>
                  </a:lnTo>
                  <a:lnTo>
                    <a:pt x="2" y="84"/>
                  </a:lnTo>
                  <a:lnTo>
                    <a:pt x="4" y="85"/>
                  </a:lnTo>
                  <a:lnTo>
                    <a:pt x="7" y="85"/>
                  </a:lnTo>
                  <a:lnTo>
                    <a:pt x="7" y="85"/>
                  </a:lnTo>
                  <a:lnTo>
                    <a:pt x="13" y="83"/>
                  </a:lnTo>
                  <a:lnTo>
                    <a:pt x="19" y="80"/>
                  </a:lnTo>
                  <a:lnTo>
                    <a:pt x="29" y="72"/>
                  </a:lnTo>
                  <a:lnTo>
                    <a:pt x="40" y="64"/>
                  </a:lnTo>
                  <a:lnTo>
                    <a:pt x="51" y="58"/>
                  </a:lnTo>
                  <a:lnTo>
                    <a:pt x="51" y="58"/>
                  </a:lnTo>
                  <a:lnTo>
                    <a:pt x="93" y="34"/>
                  </a:lnTo>
                  <a:lnTo>
                    <a:pt x="134" y="11"/>
                  </a:lnTo>
                  <a:lnTo>
                    <a:pt x="134" y="11"/>
                  </a:lnTo>
                  <a:lnTo>
                    <a:pt x="135" y="8"/>
                  </a:lnTo>
                  <a:lnTo>
                    <a:pt x="136" y="7"/>
                  </a:lnTo>
                  <a:lnTo>
                    <a:pt x="135" y="3"/>
                  </a:lnTo>
                  <a:lnTo>
                    <a:pt x="132" y="0"/>
                  </a:lnTo>
                  <a:lnTo>
                    <a:pt x="130" y="0"/>
                  </a:lnTo>
                  <a:lnTo>
                    <a:pt x="127" y="0"/>
                  </a:lnTo>
                  <a:lnTo>
                    <a:pt x="127"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0" name="Freeform 1071">
              <a:extLst>
                <a:ext uri="{FF2B5EF4-FFF2-40B4-BE49-F238E27FC236}">
                  <a16:creationId xmlns:a16="http://schemas.microsoft.com/office/drawing/2014/main" id="{87D40E6A-E84C-BFA2-1069-CD4E4D426676}"/>
                </a:ext>
              </a:extLst>
            </p:cNvPr>
            <p:cNvSpPr/>
            <p:nvPr/>
          </p:nvSpPr>
          <p:spPr bwMode="auto">
            <a:xfrm>
              <a:off x="4522788" y="4618038"/>
              <a:ext cx="84138" cy="57150"/>
            </a:xfrm>
            <a:custGeom>
              <a:avLst/>
              <a:gdLst/>
              <a:ahLst/>
              <a:cxnLst>
                <a:cxn ang="0">
                  <a:pos x="203" y="1"/>
                </a:cxn>
                <a:cxn ang="0">
                  <a:pos x="203" y="1"/>
                </a:cxn>
                <a:cxn ang="0">
                  <a:pos x="147" y="34"/>
                </a:cxn>
                <a:cxn ang="0">
                  <a:pos x="119" y="51"/>
                </a:cxn>
                <a:cxn ang="0">
                  <a:pos x="93" y="68"/>
                </a:cxn>
                <a:cxn ang="0">
                  <a:pos x="93" y="68"/>
                </a:cxn>
                <a:cxn ang="0">
                  <a:pos x="72" y="82"/>
                </a:cxn>
                <a:cxn ang="0">
                  <a:pos x="52" y="96"/>
                </a:cxn>
                <a:cxn ang="0">
                  <a:pos x="52" y="96"/>
                </a:cxn>
                <a:cxn ang="0">
                  <a:pos x="30" y="116"/>
                </a:cxn>
                <a:cxn ang="0">
                  <a:pos x="17" y="125"/>
                </a:cxn>
                <a:cxn ang="0">
                  <a:pos x="12" y="129"/>
                </a:cxn>
                <a:cxn ang="0">
                  <a:pos x="5" y="130"/>
                </a:cxn>
                <a:cxn ang="0">
                  <a:pos x="5" y="130"/>
                </a:cxn>
                <a:cxn ang="0">
                  <a:pos x="3" y="132"/>
                </a:cxn>
                <a:cxn ang="0">
                  <a:pos x="1" y="133"/>
                </a:cxn>
                <a:cxn ang="0">
                  <a:pos x="0" y="136"/>
                </a:cxn>
                <a:cxn ang="0">
                  <a:pos x="1" y="137"/>
                </a:cxn>
                <a:cxn ang="0">
                  <a:pos x="3" y="141"/>
                </a:cxn>
                <a:cxn ang="0">
                  <a:pos x="5" y="142"/>
                </a:cxn>
                <a:cxn ang="0">
                  <a:pos x="8" y="142"/>
                </a:cxn>
                <a:cxn ang="0">
                  <a:pos x="8" y="142"/>
                </a:cxn>
                <a:cxn ang="0">
                  <a:pos x="16" y="139"/>
                </a:cxn>
                <a:cxn ang="0">
                  <a:pos x="24" y="134"/>
                </a:cxn>
                <a:cxn ang="0">
                  <a:pos x="38" y="124"/>
                </a:cxn>
                <a:cxn ang="0">
                  <a:pos x="38" y="124"/>
                </a:cxn>
                <a:cxn ang="0">
                  <a:pos x="51" y="115"/>
                </a:cxn>
                <a:cxn ang="0">
                  <a:pos x="63" y="104"/>
                </a:cxn>
                <a:cxn ang="0">
                  <a:pos x="76" y="94"/>
                </a:cxn>
                <a:cxn ang="0">
                  <a:pos x="89" y="85"/>
                </a:cxn>
                <a:cxn ang="0">
                  <a:pos x="89" y="85"/>
                </a:cxn>
                <a:cxn ang="0">
                  <a:pos x="148" y="47"/>
                </a:cxn>
                <a:cxn ang="0">
                  <a:pos x="209" y="10"/>
                </a:cxn>
                <a:cxn ang="0">
                  <a:pos x="209" y="10"/>
                </a:cxn>
                <a:cxn ang="0">
                  <a:pos x="211" y="9"/>
                </a:cxn>
                <a:cxn ang="0">
                  <a:pos x="212" y="6"/>
                </a:cxn>
                <a:cxn ang="0">
                  <a:pos x="211" y="2"/>
                </a:cxn>
                <a:cxn ang="0">
                  <a:pos x="208" y="0"/>
                </a:cxn>
                <a:cxn ang="0">
                  <a:pos x="205" y="0"/>
                </a:cxn>
                <a:cxn ang="0">
                  <a:pos x="203" y="1"/>
                </a:cxn>
                <a:cxn ang="0">
                  <a:pos x="203" y="1"/>
                </a:cxn>
              </a:cxnLst>
              <a:rect l="0" t="0" r="r" b="b"/>
              <a:pathLst>
                <a:path w="212" h="142">
                  <a:moveTo>
                    <a:pt x="203" y="1"/>
                  </a:moveTo>
                  <a:lnTo>
                    <a:pt x="203" y="1"/>
                  </a:lnTo>
                  <a:lnTo>
                    <a:pt x="147" y="34"/>
                  </a:lnTo>
                  <a:lnTo>
                    <a:pt x="119" y="51"/>
                  </a:lnTo>
                  <a:lnTo>
                    <a:pt x="93" y="68"/>
                  </a:lnTo>
                  <a:lnTo>
                    <a:pt x="93" y="68"/>
                  </a:lnTo>
                  <a:lnTo>
                    <a:pt x="72" y="82"/>
                  </a:lnTo>
                  <a:lnTo>
                    <a:pt x="52" y="96"/>
                  </a:lnTo>
                  <a:lnTo>
                    <a:pt x="52" y="96"/>
                  </a:lnTo>
                  <a:lnTo>
                    <a:pt x="30" y="116"/>
                  </a:lnTo>
                  <a:lnTo>
                    <a:pt x="17" y="125"/>
                  </a:lnTo>
                  <a:lnTo>
                    <a:pt x="12" y="129"/>
                  </a:lnTo>
                  <a:lnTo>
                    <a:pt x="5" y="130"/>
                  </a:lnTo>
                  <a:lnTo>
                    <a:pt x="5" y="130"/>
                  </a:lnTo>
                  <a:lnTo>
                    <a:pt x="3" y="132"/>
                  </a:lnTo>
                  <a:lnTo>
                    <a:pt x="1" y="133"/>
                  </a:lnTo>
                  <a:lnTo>
                    <a:pt x="0" y="136"/>
                  </a:lnTo>
                  <a:lnTo>
                    <a:pt x="1" y="137"/>
                  </a:lnTo>
                  <a:lnTo>
                    <a:pt x="3" y="141"/>
                  </a:lnTo>
                  <a:lnTo>
                    <a:pt x="5" y="142"/>
                  </a:lnTo>
                  <a:lnTo>
                    <a:pt x="8" y="142"/>
                  </a:lnTo>
                  <a:lnTo>
                    <a:pt x="8" y="142"/>
                  </a:lnTo>
                  <a:lnTo>
                    <a:pt x="16" y="139"/>
                  </a:lnTo>
                  <a:lnTo>
                    <a:pt x="24" y="134"/>
                  </a:lnTo>
                  <a:lnTo>
                    <a:pt x="38" y="124"/>
                  </a:lnTo>
                  <a:lnTo>
                    <a:pt x="38" y="124"/>
                  </a:lnTo>
                  <a:lnTo>
                    <a:pt x="51" y="115"/>
                  </a:lnTo>
                  <a:lnTo>
                    <a:pt x="63" y="104"/>
                  </a:lnTo>
                  <a:lnTo>
                    <a:pt x="76" y="94"/>
                  </a:lnTo>
                  <a:lnTo>
                    <a:pt x="89" y="85"/>
                  </a:lnTo>
                  <a:lnTo>
                    <a:pt x="89" y="85"/>
                  </a:lnTo>
                  <a:lnTo>
                    <a:pt x="148" y="47"/>
                  </a:lnTo>
                  <a:lnTo>
                    <a:pt x="209" y="10"/>
                  </a:lnTo>
                  <a:lnTo>
                    <a:pt x="209" y="10"/>
                  </a:lnTo>
                  <a:lnTo>
                    <a:pt x="211" y="9"/>
                  </a:lnTo>
                  <a:lnTo>
                    <a:pt x="212" y="6"/>
                  </a:lnTo>
                  <a:lnTo>
                    <a:pt x="211" y="2"/>
                  </a:lnTo>
                  <a:lnTo>
                    <a:pt x="208" y="0"/>
                  </a:lnTo>
                  <a:lnTo>
                    <a:pt x="205" y="0"/>
                  </a:lnTo>
                  <a:lnTo>
                    <a:pt x="203" y="1"/>
                  </a:lnTo>
                  <a:lnTo>
                    <a:pt x="203"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1" name="Freeform 1072">
              <a:extLst>
                <a:ext uri="{FF2B5EF4-FFF2-40B4-BE49-F238E27FC236}">
                  <a16:creationId xmlns:a16="http://schemas.microsoft.com/office/drawing/2014/main" id="{B8A5F1F8-F6F0-143E-7096-8C8414271714}"/>
                </a:ext>
              </a:extLst>
            </p:cNvPr>
            <p:cNvSpPr/>
            <p:nvPr/>
          </p:nvSpPr>
          <p:spPr bwMode="auto">
            <a:xfrm>
              <a:off x="4506913" y="4606925"/>
              <a:ext cx="138113" cy="92075"/>
            </a:xfrm>
            <a:custGeom>
              <a:avLst/>
              <a:gdLst/>
              <a:ahLst/>
              <a:cxnLst>
                <a:cxn ang="0">
                  <a:pos x="340" y="0"/>
                </a:cxn>
                <a:cxn ang="0">
                  <a:pos x="340" y="0"/>
                </a:cxn>
                <a:cxn ang="0">
                  <a:pos x="331" y="2"/>
                </a:cxn>
                <a:cxn ang="0">
                  <a:pos x="323" y="8"/>
                </a:cxn>
                <a:cxn ang="0">
                  <a:pos x="314" y="13"/>
                </a:cxn>
                <a:cxn ang="0">
                  <a:pos x="306" y="19"/>
                </a:cxn>
                <a:cxn ang="0">
                  <a:pos x="292" y="34"/>
                </a:cxn>
                <a:cxn ang="0">
                  <a:pos x="284" y="40"/>
                </a:cxn>
                <a:cxn ang="0">
                  <a:pos x="276" y="46"/>
                </a:cxn>
                <a:cxn ang="0">
                  <a:pos x="276" y="46"/>
                </a:cxn>
                <a:cxn ang="0">
                  <a:pos x="229" y="77"/>
                </a:cxn>
                <a:cxn ang="0">
                  <a:pos x="182" y="108"/>
                </a:cxn>
                <a:cxn ang="0">
                  <a:pos x="182" y="108"/>
                </a:cxn>
                <a:cxn ang="0">
                  <a:pos x="136" y="137"/>
                </a:cxn>
                <a:cxn ang="0">
                  <a:pos x="90" y="166"/>
                </a:cxn>
                <a:cxn ang="0">
                  <a:pos x="90" y="166"/>
                </a:cxn>
                <a:cxn ang="0">
                  <a:pos x="47" y="197"/>
                </a:cxn>
                <a:cxn ang="0">
                  <a:pos x="26" y="212"/>
                </a:cxn>
                <a:cxn ang="0">
                  <a:pos x="14" y="218"/>
                </a:cxn>
                <a:cxn ang="0">
                  <a:pos x="2" y="223"/>
                </a:cxn>
                <a:cxn ang="0">
                  <a:pos x="2" y="223"/>
                </a:cxn>
                <a:cxn ang="0">
                  <a:pos x="0" y="225"/>
                </a:cxn>
                <a:cxn ang="0">
                  <a:pos x="0" y="226"/>
                </a:cxn>
                <a:cxn ang="0">
                  <a:pos x="0" y="229"/>
                </a:cxn>
                <a:cxn ang="0">
                  <a:pos x="0" y="230"/>
                </a:cxn>
                <a:cxn ang="0">
                  <a:pos x="4" y="234"/>
                </a:cxn>
                <a:cxn ang="0">
                  <a:pos x="5" y="234"/>
                </a:cxn>
                <a:cxn ang="0">
                  <a:pos x="8" y="233"/>
                </a:cxn>
                <a:cxn ang="0">
                  <a:pos x="8" y="233"/>
                </a:cxn>
                <a:cxn ang="0">
                  <a:pos x="19" y="227"/>
                </a:cxn>
                <a:cxn ang="0">
                  <a:pos x="29" y="222"/>
                </a:cxn>
                <a:cxn ang="0">
                  <a:pos x="50" y="209"/>
                </a:cxn>
                <a:cxn ang="0">
                  <a:pos x="68" y="195"/>
                </a:cxn>
                <a:cxn ang="0">
                  <a:pos x="87" y="182"/>
                </a:cxn>
                <a:cxn ang="0">
                  <a:pos x="87" y="182"/>
                </a:cxn>
                <a:cxn ang="0">
                  <a:pos x="133" y="153"/>
                </a:cxn>
                <a:cxn ang="0">
                  <a:pos x="178" y="124"/>
                </a:cxn>
                <a:cxn ang="0">
                  <a:pos x="178" y="124"/>
                </a:cxn>
                <a:cxn ang="0">
                  <a:pos x="222" y="97"/>
                </a:cxn>
                <a:cxn ang="0">
                  <a:pos x="265" y="68"/>
                </a:cxn>
                <a:cxn ang="0">
                  <a:pos x="265" y="68"/>
                </a:cxn>
                <a:cxn ang="0">
                  <a:pos x="284" y="56"/>
                </a:cxn>
                <a:cxn ang="0">
                  <a:pos x="293" y="51"/>
                </a:cxn>
                <a:cxn ang="0">
                  <a:pos x="301" y="44"/>
                </a:cxn>
                <a:cxn ang="0">
                  <a:pos x="301" y="44"/>
                </a:cxn>
                <a:cxn ang="0">
                  <a:pos x="310" y="34"/>
                </a:cxn>
                <a:cxn ang="0">
                  <a:pos x="319" y="23"/>
                </a:cxn>
                <a:cxn ang="0">
                  <a:pos x="324" y="19"/>
                </a:cxn>
                <a:cxn ang="0">
                  <a:pos x="331" y="15"/>
                </a:cxn>
                <a:cxn ang="0">
                  <a:pos x="337" y="13"/>
                </a:cxn>
                <a:cxn ang="0">
                  <a:pos x="344" y="12"/>
                </a:cxn>
                <a:cxn ang="0">
                  <a:pos x="344" y="12"/>
                </a:cxn>
                <a:cxn ang="0">
                  <a:pos x="346" y="10"/>
                </a:cxn>
                <a:cxn ang="0">
                  <a:pos x="348" y="9"/>
                </a:cxn>
                <a:cxn ang="0">
                  <a:pos x="348" y="6"/>
                </a:cxn>
                <a:cxn ang="0">
                  <a:pos x="348" y="5"/>
                </a:cxn>
                <a:cxn ang="0">
                  <a:pos x="345" y="1"/>
                </a:cxn>
                <a:cxn ang="0">
                  <a:pos x="343" y="0"/>
                </a:cxn>
                <a:cxn ang="0">
                  <a:pos x="340" y="0"/>
                </a:cxn>
                <a:cxn ang="0">
                  <a:pos x="340" y="0"/>
                </a:cxn>
              </a:cxnLst>
              <a:rect l="0" t="0" r="r" b="b"/>
              <a:pathLst>
                <a:path w="348" h="234">
                  <a:moveTo>
                    <a:pt x="340" y="0"/>
                  </a:moveTo>
                  <a:lnTo>
                    <a:pt x="340" y="0"/>
                  </a:lnTo>
                  <a:lnTo>
                    <a:pt x="331" y="2"/>
                  </a:lnTo>
                  <a:lnTo>
                    <a:pt x="323" y="8"/>
                  </a:lnTo>
                  <a:lnTo>
                    <a:pt x="314" y="13"/>
                  </a:lnTo>
                  <a:lnTo>
                    <a:pt x="306" y="19"/>
                  </a:lnTo>
                  <a:lnTo>
                    <a:pt x="292" y="34"/>
                  </a:lnTo>
                  <a:lnTo>
                    <a:pt x="284" y="40"/>
                  </a:lnTo>
                  <a:lnTo>
                    <a:pt x="276" y="46"/>
                  </a:lnTo>
                  <a:lnTo>
                    <a:pt x="276" y="46"/>
                  </a:lnTo>
                  <a:lnTo>
                    <a:pt x="229" y="77"/>
                  </a:lnTo>
                  <a:lnTo>
                    <a:pt x="182" y="108"/>
                  </a:lnTo>
                  <a:lnTo>
                    <a:pt x="182" y="108"/>
                  </a:lnTo>
                  <a:lnTo>
                    <a:pt x="136" y="137"/>
                  </a:lnTo>
                  <a:lnTo>
                    <a:pt x="90" y="166"/>
                  </a:lnTo>
                  <a:lnTo>
                    <a:pt x="90" y="166"/>
                  </a:lnTo>
                  <a:lnTo>
                    <a:pt x="47" y="197"/>
                  </a:lnTo>
                  <a:lnTo>
                    <a:pt x="26" y="212"/>
                  </a:lnTo>
                  <a:lnTo>
                    <a:pt x="14" y="218"/>
                  </a:lnTo>
                  <a:lnTo>
                    <a:pt x="2" y="223"/>
                  </a:lnTo>
                  <a:lnTo>
                    <a:pt x="2" y="223"/>
                  </a:lnTo>
                  <a:lnTo>
                    <a:pt x="0" y="225"/>
                  </a:lnTo>
                  <a:lnTo>
                    <a:pt x="0" y="226"/>
                  </a:lnTo>
                  <a:lnTo>
                    <a:pt x="0" y="229"/>
                  </a:lnTo>
                  <a:lnTo>
                    <a:pt x="0" y="230"/>
                  </a:lnTo>
                  <a:lnTo>
                    <a:pt x="4" y="234"/>
                  </a:lnTo>
                  <a:lnTo>
                    <a:pt x="5" y="234"/>
                  </a:lnTo>
                  <a:lnTo>
                    <a:pt x="8" y="233"/>
                  </a:lnTo>
                  <a:lnTo>
                    <a:pt x="8" y="233"/>
                  </a:lnTo>
                  <a:lnTo>
                    <a:pt x="19" y="227"/>
                  </a:lnTo>
                  <a:lnTo>
                    <a:pt x="29" y="222"/>
                  </a:lnTo>
                  <a:lnTo>
                    <a:pt x="50" y="209"/>
                  </a:lnTo>
                  <a:lnTo>
                    <a:pt x="68" y="195"/>
                  </a:lnTo>
                  <a:lnTo>
                    <a:pt x="87" y="182"/>
                  </a:lnTo>
                  <a:lnTo>
                    <a:pt x="87" y="182"/>
                  </a:lnTo>
                  <a:lnTo>
                    <a:pt x="133" y="153"/>
                  </a:lnTo>
                  <a:lnTo>
                    <a:pt x="178" y="124"/>
                  </a:lnTo>
                  <a:lnTo>
                    <a:pt x="178" y="124"/>
                  </a:lnTo>
                  <a:lnTo>
                    <a:pt x="222" y="97"/>
                  </a:lnTo>
                  <a:lnTo>
                    <a:pt x="265" y="68"/>
                  </a:lnTo>
                  <a:lnTo>
                    <a:pt x="265" y="68"/>
                  </a:lnTo>
                  <a:lnTo>
                    <a:pt x="284" y="56"/>
                  </a:lnTo>
                  <a:lnTo>
                    <a:pt x="293" y="51"/>
                  </a:lnTo>
                  <a:lnTo>
                    <a:pt x="301" y="44"/>
                  </a:lnTo>
                  <a:lnTo>
                    <a:pt x="301" y="44"/>
                  </a:lnTo>
                  <a:lnTo>
                    <a:pt x="310" y="34"/>
                  </a:lnTo>
                  <a:lnTo>
                    <a:pt x="319" y="23"/>
                  </a:lnTo>
                  <a:lnTo>
                    <a:pt x="324" y="19"/>
                  </a:lnTo>
                  <a:lnTo>
                    <a:pt x="331" y="15"/>
                  </a:lnTo>
                  <a:lnTo>
                    <a:pt x="337" y="13"/>
                  </a:lnTo>
                  <a:lnTo>
                    <a:pt x="344" y="12"/>
                  </a:lnTo>
                  <a:lnTo>
                    <a:pt x="344" y="12"/>
                  </a:lnTo>
                  <a:lnTo>
                    <a:pt x="346" y="10"/>
                  </a:lnTo>
                  <a:lnTo>
                    <a:pt x="348" y="9"/>
                  </a:lnTo>
                  <a:lnTo>
                    <a:pt x="348" y="6"/>
                  </a:lnTo>
                  <a:lnTo>
                    <a:pt x="348" y="5"/>
                  </a:lnTo>
                  <a:lnTo>
                    <a:pt x="345" y="1"/>
                  </a:lnTo>
                  <a:lnTo>
                    <a:pt x="343" y="0"/>
                  </a:lnTo>
                  <a:lnTo>
                    <a:pt x="340" y="0"/>
                  </a:lnTo>
                  <a:lnTo>
                    <a:pt x="34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2" name="Freeform 1073">
              <a:extLst>
                <a:ext uri="{FF2B5EF4-FFF2-40B4-BE49-F238E27FC236}">
                  <a16:creationId xmlns:a16="http://schemas.microsoft.com/office/drawing/2014/main" id="{33768F6D-E972-D0C7-4339-77C4DD76E66C}"/>
                </a:ext>
              </a:extLst>
            </p:cNvPr>
            <p:cNvSpPr/>
            <p:nvPr/>
          </p:nvSpPr>
          <p:spPr bwMode="auto">
            <a:xfrm>
              <a:off x="4246563" y="4513263"/>
              <a:ext cx="49213" cy="77788"/>
            </a:xfrm>
            <a:custGeom>
              <a:avLst/>
              <a:gdLst/>
              <a:ahLst/>
              <a:cxnLst>
                <a:cxn ang="0">
                  <a:pos x="116" y="1"/>
                </a:cxn>
                <a:cxn ang="0">
                  <a:pos x="116" y="1"/>
                </a:cxn>
                <a:cxn ang="0">
                  <a:pos x="97" y="21"/>
                </a:cxn>
                <a:cxn ang="0">
                  <a:pos x="78" y="41"/>
                </a:cxn>
                <a:cxn ang="0">
                  <a:pos x="61" y="62"/>
                </a:cxn>
                <a:cxn ang="0">
                  <a:pos x="46" y="84"/>
                </a:cxn>
                <a:cxn ang="0">
                  <a:pos x="46" y="84"/>
                </a:cxn>
                <a:cxn ang="0">
                  <a:pos x="39" y="94"/>
                </a:cxn>
                <a:cxn ang="0">
                  <a:pos x="34" y="105"/>
                </a:cxn>
                <a:cxn ang="0">
                  <a:pos x="25" y="127"/>
                </a:cxn>
                <a:cxn ang="0">
                  <a:pos x="25" y="127"/>
                </a:cxn>
                <a:cxn ang="0">
                  <a:pos x="19" y="141"/>
                </a:cxn>
                <a:cxn ang="0">
                  <a:pos x="16" y="158"/>
                </a:cxn>
                <a:cxn ang="0">
                  <a:pos x="9" y="174"/>
                </a:cxn>
                <a:cxn ang="0">
                  <a:pos x="6" y="181"/>
                </a:cxn>
                <a:cxn ang="0">
                  <a:pos x="1" y="187"/>
                </a:cxn>
                <a:cxn ang="0">
                  <a:pos x="1" y="187"/>
                </a:cxn>
                <a:cxn ang="0">
                  <a:pos x="0" y="188"/>
                </a:cxn>
                <a:cxn ang="0">
                  <a:pos x="0" y="191"/>
                </a:cxn>
                <a:cxn ang="0">
                  <a:pos x="2" y="195"/>
                </a:cxn>
                <a:cxn ang="0">
                  <a:pos x="4" y="196"/>
                </a:cxn>
                <a:cxn ang="0">
                  <a:pos x="5" y="196"/>
                </a:cxn>
                <a:cxn ang="0">
                  <a:pos x="8" y="196"/>
                </a:cxn>
                <a:cxn ang="0">
                  <a:pos x="9" y="195"/>
                </a:cxn>
                <a:cxn ang="0">
                  <a:pos x="9" y="195"/>
                </a:cxn>
                <a:cxn ang="0">
                  <a:pos x="17" y="186"/>
                </a:cxn>
                <a:cxn ang="0">
                  <a:pos x="22" y="175"/>
                </a:cxn>
                <a:cxn ang="0">
                  <a:pos x="26" y="164"/>
                </a:cxn>
                <a:cxn ang="0">
                  <a:pos x="30" y="152"/>
                </a:cxn>
                <a:cxn ang="0">
                  <a:pos x="38" y="128"/>
                </a:cxn>
                <a:cxn ang="0">
                  <a:pos x="42" y="116"/>
                </a:cxn>
                <a:cxn ang="0">
                  <a:pos x="46" y="106"/>
                </a:cxn>
                <a:cxn ang="0">
                  <a:pos x="46" y="106"/>
                </a:cxn>
                <a:cxn ang="0">
                  <a:pos x="53" y="92"/>
                </a:cxn>
                <a:cxn ang="0">
                  <a:pos x="63" y="79"/>
                </a:cxn>
                <a:cxn ang="0">
                  <a:pos x="81" y="55"/>
                </a:cxn>
                <a:cxn ang="0">
                  <a:pos x="102" y="31"/>
                </a:cxn>
                <a:cxn ang="0">
                  <a:pos x="124" y="9"/>
                </a:cxn>
                <a:cxn ang="0">
                  <a:pos x="124" y="9"/>
                </a:cxn>
                <a:cxn ang="0">
                  <a:pos x="125" y="8"/>
                </a:cxn>
                <a:cxn ang="0">
                  <a:pos x="125" y="5"/>
                </a:cxn>
                <a:cxn ang="0">
                  <a:pos x="124" y="1"/>
                </a:cxn>
                <a:cxn ang="0">
                  <a:pos x="120" y="0"/>
                </a:cxn>
                <a:cxn ang="0">
                  <a:pos x="118" y="0"/>
                </a:cxn>
                <a:cxn ang="0">
                  <a:pos x="116" y="1"/>
                </a:cxn>
                <a:cxn ang="0">
                  <a:pos x="116" y="1"/>
                </a:cxn>
              </a:cxnLst>
              <a:rect l="0" t="0" r="r" b="b"/>
              <a:pathLst>
                <a:path w="125" h="196">
                  <a:moveTo>
                    <a:pt x="116" y="1"/>
                  </a:moveTo>
                  <a:lnTo>
                    <a:pt x="116" y="1"/>
                  </a:lnTo>
                  <a:lnTo>
                    <a:pt x="97" y="21"/>
                  </a:lnTo>
                  <a:lnTo>
                    <a:pt x="78" y="41"/>
                  </a:lnTo>
                  <a:lnTo>
                    <a:pt x="61" y="62"/>
                  </a:lnTo>
                  <a:lnTo>
                    <a:pt x="46" y="84"/>
                  </a:lnTo>
                  <a:lnTo>
                    <a:pt x="46" y="84"/>
                  </a:lnTo>
                  <a:lnTo>
                    <a:pt x="39" y="94"/>
                  </a:lnTo>
                  <a:lnTo>
                    <a:pt x="34" y="105"/>
                  </a:lnTo>
                  <a:lnTo>
                    <a:pt x="25" y="127"/>
                  </a:lnTo>
                  <a:lnTo>
                    <a:pt x="25" y="127"/>
                  </a:lnTo>
                  <a:lnTo>
                    <a:pt x="19" y="141"/>
                  </a:lnTo>
                  <a:lnTo>
                    <a:pt x="16" y="158"/>
                  </a:lnTo>
                  <a:lnTo>
                    <a:pt x="9" y="174"/>
                  </a:lnTo>
                  <a:lnTo>
                    <a:pt x="6" y="181"/>
                  </a:lnTo>
                  <a:lnTo>
                    <a:pt x="1" y="187"/>
                  </a:lnTo>
                  <a:lnTo>
                    <a:pt x="1" y="187"/>
                  </a:lnTo>
                  <a:lnTo>
                    <a:pt x="0" y="188"/>
                  </a:lnTo>
                  <a:lnTo>
                    <a:pt x="0" y="191"/>
                  </a:lnTo>
                  <a:lnTo>
                    <a:pt x="2" y="195"/>
                  </a:lnTo>
                  <a:lnTo>
                    <a:pt x="4" y="196"/>
                  </a:lnTo>
                  <a:lnTo>
                    <a:pt x="5" y="196"/>
                  </a:lnTo>
                  <a:lnTo>
                    <a:pt x="8" y="196"/>
                  </a:lnTo>
                  <a:lnTo>
                    <a:pt x="9" y="195"/>
                  </a:lnTo>
                  <a:lnTo>
                    <a:pt x="9" y="195"/>
                  </a:lnTo>
                  <a:lnTo>
                    <a:pt x="17" y="186"/>
                  </a:lnTo>
                  <a:lnTo>
                    <a:pt x="22" y="175"/>
                  </a:lnTo>
                  <a:lnTo>
                    <a:pt x="26" y="164"/>
                  </a:lnTo>
                  <a:lnTo>
                    <a:pt x="30" y="152"/>
                  </a:lnTo>
                  <a:lnTo>
                    <a:pt x="38" y="128"/>
                  </a:lnTo>
                  <a:lnTo>
                    <a:pt x="42" y="116"/>
                  </a:lnTo>
                  <a:lnTo>
                    <a:pt x="46" y="106"/>
                  </a:lnTo>
                  <a:lnTo>
                    <a:pt x="46" y="106"/>
                  </a:lnTo>
                  <a:lnTo>
                    <a:pt x="53" y="92"/>
                  </a:lnTo>
                  <a:lnTo>
                    <a:pt x="63" y="79"/>
                  </a:lnTo>
                  <a:lnTo>
                    <a:pt x="81" y="55"/>
                  </a:lnTo>
                  <a:lnTo>
                    <a:pt x="102" y="31"/>
                  </a:lnTo>
                  <a:lnTo>
                    <a:pt x="124" y="9"/>
                  </a:lnTo>
                  <a:lnTo>
                    <a:pt x="124" y="9"/>
                  </a:lnTo>
                  <a:lnTo>
                    <a:pt x="125" y="8"/>
                  </a:lnTo>
                  <a:lnTo>
                    <a:pt x="125" y="5"/>
                  </a:lnTo>
                  <a:lnTo>
                    <a:pt x="124" y="1"/>
                  </a:lnTo>
                  <a:lnTo>
                    <a:pt x="120" y="0"/>
                  </a:lnTo>
                  <a:lnTo>
                    <a:pt x="118" y="0"/>
                  </a:lnTo>
                  <a:lnTo>
                    <a:pt x="116" y="1"/>
                  </a:lnTo>
                  <a:lnTo>
                    <a:pt x="11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3" name="Freeform 1074">
              <a:extLst>
                <a:ext uri="{FF2B5EF4-FFF2-40B4-BE49-F238E27FC236}">
                  <a16:creationId xmlns:a16="http://schemas.microsoft.com/office/drawing/2014/main" id="{C090EC4C-00B1-C97A-CFE9-DEC709BFDAEC}"/>
                </a:ext>
              </a:extLst>
            </p:cNvPr>
            <p:cNvSpPr/>
            <p:nvPr/>
          </p:nvSpPr>
          <p:spPr bwMode="auto">
            <a:xfrm>
              <a:off x="4256088" y="4479925"/>
              <a:ext cx="82550" cy="133350"/>
            </a:xfrm>
            <a:custGeom>
              <a:avLst/>
              <a:gdLst/>
              <a:ahLst/>
              <a:cxnLst>
                <a:cxn ang="0">
                  <a:pos x="198" y="2"/>
                </a:cxn>
                <a:cxn ang="0">
                  <a:pos x="198" y="2"/>
                </a:cxn>
                <a:cxn ang="0">
                  <a:pos x="165" y="44"/>
                </a:cxn>
                <a:cxn ang="0">
                  <a:pos x="149" y="65"/>
                </a:cxn>
                <a:cxn ang="0">
                  <a:pos x="135" y="87"/>
                </a:cxn>
                <a:cxn ang="0">
                  <a:pos x="135" y="87"/>
                </a:cxn>
                <a:cxn ang="0">
                  <a:pos x="110" y="130"/>
                </a:cxn>
                <a:cxn ang="0">
                  <a:pos x="97" y="151"/>
                </a:cxn>
                <a:cxn ang="0">
                  <a:pos x="83" y="172"/>
                </a:cxn>
                <a:cxn ang="0">
                  <a:pos x="83" y="172"/>
                </a:cxn>
                <a:cxn ang="0">
                  <a:pos x="55" y="213"/>
                </a:cxn>
                <a:cxn ang="0">
                  <a:pos x="42" y="234"/>
                </a:cxn>
                <a:cxn ang="0">
                  <a:pos x="29" y="255"/>
                </a:cxn>
                <a:cxn ang="0">
                  <a:pos x="29" y="255"/>
                </a:cxn>
                <a:cxn ang="0">
                  <a:pos x="20" y="273"/>
                </a:cxn>
                <a:cxn ang="0">
                  <a:pos x="12" y="291"/>
                </a:cxn>
                <a:cxn ang="0">
                  <a:pos x="12" y="291"/>
                </a:cxn>
                <a:cxn ang="0">
                  <a:pos x="10" y="299"/>
                </a:cxn>
                <a:cxn ang="0">
                  <a:pos x="7" y="308"/>
                </a:cxn>
                <a:cxn ang="0">
                  <a:pos x="4" y="316"/>
                </a:cxn>
                <a:cxn ang="0">
                  <a:pos x="2" y="323"/>
                </a:cxn>
                <a:cxn ang="0">
                  <a:pos x="2" y="323"/>
                </a:cxn>
                <a:cxn ang="0">
                  <a:pos x="0" y="325"/>
                </a:cxn>
                <a:cxn ang="0">
                  <a:pos x="0" y="328"/>
                </a:cxn>
                <a:cxn ang="0">
                  <a:pos x="2" y="332"/>
                </a:cxn>
                <a:cxn ang="0">
                  <a:pos x="3" y="333"/>
                </a:cxn>
                <a:cxn ang="0">
                  <a:pos x="6" y="333"/>
                </a:cxn>
                <a:cxn ang="0">
                  <a:pos x="7" y="333"/>
                </a:cxn>
                <a:cxn ang="0">
                  <a:pos x="10" y="331"/>
                </a:cxn>
                <a:cxn ang="0">
                  <a:pos x="10" y="331"/>
                </a:cxn>
                <a:cxn ang="0">
                  <a:pos x="13" y="324"/>
                </a:cxn>
                <a:cxn ang="0">
                  <a:pos x="16" y="316"/>
                </a:cxn>
                <a:cxn ang="0">
                  <a:pos x="16" y="316"/>
                </a:cxn>
                <a:cxn ang="0">
                  <a:pos x="24" y="293"/>
                </a:cxn>
                <a:cxn ang="0">
                  <a:pos x="34" y="269"/>
                </a:cxn>
                <a:cxn ang="0">
                  <a:pos x="34" y="269"/>
                </a:cxn>
                <a:cxn ang="0">
                  <a:pos x="46" y="247"/>
                </a:cxn>
                <a:cxn ang="0">
                  <a:pos x="59" y="226"/>
                </a:cxn>
                <a:cxn ang="0">
                  <a:pos x="87" y="185"/>
                </a:cxn>
                <a:cxn ang="0">
                  <a:pos x="87" y="185"/>
                </a:cxn>
                <a:cxn ang="0">
                  <a:pos x="115" y="145"/>
                </a:cxn>
                <a:cxn ang="0">
                  <a:pos x="140" y="102"/>
                </a:cxn>
                <a:cxn ang="0">
                  <a:pos x="140" y="102"/>
                </a:cxn>
                <a:cxn ang="0">
                  <a:pos x="156" y="77"/>
                </a:cxn>
                <a:cxn ang="0">
                  <a:pos x="172" y="53"/>
                </a:cxn>
                <a:cxn ang="0">
                  <a:pos x="207" y="8"/>
                </a:cxn>
                <a:cxn ang="0">
                  <a:pos x="207" y="8"/>
                </a:cxn>
                <a:cxn ang="0">
                  <a:pos x="208" y="5"/>
                </a:cxn>
                <a:cxn ang="0">
                  <a:pos x="208" y="4"/>
                </a:cxn>
                <a:cxn ang="0">
                  <a:pos x="207" y="1"/>
                </a:cxn>
                <a:cxn ang="0">
                  <a:pos x="206" y="0"/>
                </a:cxn>
                <a:cxn ang="0">
                  <a:pos x="202" y="0"/>
                </a:cxn>
                <a:cxn ang="0">
                  <a:pos x="199" y="0"/>
                </a:cxn>
                <a:cxn ang="0">
                  <a:pos x="198" y="2"/>
                </a:cxn>
                <a:cxn ang="0">
                  <a:pos x="198" y="2"/>
                </a:cxn>
              </a:cxnLst>
              <a:rect l="0" t="0" r="r" b="b"/>
              <a:pathLst>
                <a:path w="208" h="333">
                  <a:moveTo>
                    <a:pt x="198" y="2"/>
                  </a:moveTo>
                  <a:lnTo>
                    <a:pt x="198" y="2"/>
                  </a:lnTo>
                  <a:lnTo>
                    <a:pt x="165" y="44"/>
                  </a:lnTo>
                  <a:lnTo>
                    <a:pt x="149" y="65"/>
                  </a:lnTo>
                  <a:lnTo>
                    <a:pt x="135" y="87"/>
                  </a:lnTo>
                  <a:lnTo>
                    <a:pt x="135" y="87"/>
                  </a:lnTo>
                  <a:lnTo>
                    <a:pt x="110" y="130"/>
                  </a:lnTo>
                  <a:lnTo>
                    <a:pt x="97" y="151"/>
                  </a:lnTo>
                  <a:lnTo>
                    <a:pt x="83" y="172"/>
                  </a:lnTo>
                  <a:lnTo>
                    <a:pt x="83" y="172"/>
                  </a:lnTo>
                  <a:lnTo>
                    <a:pt x="55" y="213"/>
                  </a:lnTo>
                  <a:lnTo>
                    <a:pt x="42" y="234"/>
                  </a:lnTo>
                  <a:lnTo>
                    <a:pt x="29" y="255"/>
                  </a:lnTo>
                  <a:lnTo>
                    <a:pt x="29" y="255"/>
                  </a:lnTo>
                  <a:lnTo>
                    <a:pt x="20" y="273"/>
                  </a:lnTo>
                  <a:lnTo>
                    <a:pt x="12" y="291"/>
                  </a:lnTo>
                  <a:lnTo>
                    <a:pt x="12" y="291"/>
                  </a:lnTo>
                  <a:lnTo>
                    <a:pt x="10" y="299"/>
                  </a:lnTo>
                  <a:lnTo>
                    <a:pt x="7" y="308"/>
                  </a:lnTo>
                  <a:lnTo>
                    <a:pt x="4" y="316"/>
                  </a:lnTo>
                  <a:lnTo>
                    <a:pt x="2" y="323"/>
                  </a:lnTo>
                  <a:lnTo>
                    <a:pt x="2" y="323"/>
                  </a:lnTo>
                  <a:lnTo>
                    <a:pt x="0" y="325"/>
                  </a:lnTo>
                  <a:lnTo>
                    <a:pt x="0" y="328"/>
                  </a:lnTo>
                  <a:lnTo>
                    <a:pt x="2" y="332"/>
                  </a:lnTo>
                  <a:lnTo>
                    <a:pt x="3" y="333"/>
                  </a:lnTo>
                  <a:lnTo>
                    <a:pt x="6" y="333"/>
                  </a:lnTo>
                  <a:lnTo>
                    <a:pt x="7" y="333"/>
                  </a:lnTo>
                  <a:lnTo>
                    <a:pt x="10" y="331"/>
                  </a:lnTo>
                  <a:lnTo>
                    <a:pt x="10" y="331"/>
                  </a:lnTo>
                  <a:lnTo>
                    <a:pt x="13" y="324"/>
                  </a:lnTo>
                  <a:lnTo>
                    <a:pt x="16" y="316"/>
                  </a:lnTo>
                  <a:lnTo>
                    <a:pt x="16" y="316"/>
                  </a:lnTo>
                  <a:lnTo>
                    <a:pt x="24" y="293"/>
                  </a:lnTo>
                  <a:lnTo>
                    <a:pt x="34" y="269"/>
                  </a:lnTo>
                  <a:lnTo>
                    <a:pt x="34" y="269"/>
                  </a:lnTo>
                  <a:lnTo>
                    <a:pt x="46" y="247"/>
                  </a:lnTo>
                  <a:lnTo>
                    <a:pt x="59" y="226"/>
                  </a:lnTo>
                  <a:lnTo>
                    <a:pt x="87" y="185"/>
                  </a:lnTo>
                  <a:lnTo>
                    <a:pt x="87" y="185"/>
                  </a:lnTo>
                  <a:lnTo>
                    <a:pt x="115" y="145"/>
                  </a:lnTo>
                  <a:lnTo>
                    <a:pt x="140" y="102"/>
                  </a:lnTo>
                  <a:lnTo>
                    <a:pt x="140" y="102"/>
                  </a:lnTo>
                  <a:lnTo>
                    <a:pt x="156" y="77"/>
                  </a:lnTo>
                  <a:lnTo>
                    <a:pt x="172" y="53"/>
                  </a:lnTo>
                  <a:lnTo>
                    <a:pt x="207" y="8"/>
                  </a:lnTo>
                  <a:lnTo>
                    <a:pt x="207" y="8"/>
                  </a:lnTo>
                  <a:lnTo>
                    <a:pt x="208" y="5"/>
                  </a:lnTo>
                  <a:lnTo>
                    <a:pt x="208" y="4"/>
                  </a:lnTo>
                  <a:lnTo>
                    <a:pt x="207" y="1"/>
                  </a:lnTo>
                  <a:lnTo>
                    <a:pt x="206" y="0"/>
                  </a:lnTo>
                  <a:lnTo>
                    <a:pt x="202" y="0"/>
                  </a:lnTo>
                  <a:lnTo>
                    <a:pt x="199" y="0"/>
                  </a:lnTo>
                  <a:lnTo>
                    <a:pt x="198" y="2"/>
                  </a:lnTo>
                  <a:lnTo>
                    <a:pt x="198"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4" name="Freeform 1075">
              <a:extLst>
                <a:ext uri="{FF2B5EF4-FFF2-40B4-BE49-F238E27FC236}">
                  <a16:creationId xmlns:a16="http://schemas.microsoft.com/office/drawing/2014/main" id="{4EC84B7F-7E39-9D64-7A1F-F6A624586A93}"/>
                </a:ext>
              </a:extLst>
            </p:cNvPr>
            <p:cNvSpPr/>
            <p:nvPr/>
          </p:nvSpPr>
          <p:spPr bwMode="auto">
            <a:xfrm>
              <a:off x="4267201" y="4479925"/>
              <a:ext cx="92075" cy="133350"/>
            </a:xfrm>
            <a:custGeom>
              <a:avLst/>
              <a:gdLst/>
              <a:ahLst/>
              <a:cxnLst>
                <a:cxn ang="0">
                  <a:pos x="224" y="1"/>
                </a:cxn>
                <a:cxn ang="0">
                  <a:pos x="224" y="1"/>
                </a:cxn>
                <a:cxn ang="0">
                  <a:pos x="216" y="7"/>
                </a:cxn>
                <a:cxn ang="0">
                  <a:pos x="208" y="13"/>
                </a:cxn>
                <a:cxn ang="0">
                  <a:pos x="197" y="26"/>
                </a:cxn>
                <a:cxn ang="0">
                  <a:pos x="186" y="41"/>
                </a:cxn>
                <a:cxn ang="0">
                  <a:pos x="176" y="56"/>
                </a:cxn>
                <a:cxn ang="0">
                  <a:pos x="176" y="56"/>
                </a:cxn>
                <a:cxn ang="0">
                  <a:pos x="146" y="106"/>
                </a:cxn>
                <a:cxn ang="0">
                  <a:pos x="116" y="154"/>
                </a:cxn>
                <a:cxn ang="0">
                  <a:pos x="116" y="154"/>
                </a:cxn>
                <a:cxn ang="0">
                  <a:pos x="88" y="199"/>
                </a:cxn>
                <a:cxn ang="0">
                  <a:pos x="59" y="242"/>
                </a:cxn>
                <a:cxn ang="0">
                  <a:pos x="59" y="242"/>
                </a:cxn>
                <a:cxn ang="0">
                  <a:pos x="45" y="262"/>
                </a:cxn>
                <a:cxn ang="0">
                  <a:pos x="29" y="281"/>
                </a:cxn>
                <a:cxn ang="0">
                  <a:pos x="15" y="302"/>
                </a:cxn>
                <a:cxn ang="0">
                  <a:pos x="2" y="323"/>
                </a:cxn>
                <a:cxn ang="0">
                  <a:pos x="2" y="323"/>
                </a:cxn>
                <a:cxn ang="0">
                  <a:pos x="0" y="327"/>
                </a:cxn>
                <a:cxn ang="0">
                  <a:pos x="2" y="330"/>
                </a:cxn>
                <a:cxn ang="0">
                  <a:pos x="4" y="331"/>
                </a:cxn>
                <a:cxn ang="0">
                  <a:pos x="8" y="332"/>
                </a:cxn>
                <a:cxn ang="0">
                  <a:pos x="8" y="332"/>
                </a:cxn>
                <a:cxn ang="0">
                  <a:pos x="20" y="328"/>
                </a:cxn>
                <a:cxn ang="0">
                  <a:pos x="20" y="328"/>
                </a:cxn>
                <a:cxn ang="0">
                  <a:pos x="21" y="328"/>
                </a:cxn>
                <a:cxn ang="0">
                  <a:pos x="23" y="327"/>
                </a:cxn>
                <a:cxn ang="0">
                  <a:pos x="24" y="323"/>
                </a:cxn>
                <a:cxn ang="0">
                  <a:pos x="23" y="319"/>
                </a:cxn>
                <a:cxn ang="0">
                  <a:pos x="19" y="318"/>
                </a:cxn>
                <a:cxn ang="0">
                  <a:pos x="19" y="318"/>
                </a:cxn>
                <a:cxn ang="0">
                  <a:pos x="28" y="303"/>
                </a:cxn>
                <a:cxn ang="0">
                  <a:pos x="38" y="290"/>
                </a:cxn>
                <a:cxn ang="0">
                  <a:pos x="59" y="263"/>
                </a:cxn>
                <a:cxn ang="0">
                  <a:pos x="59" y="263"/>
                </a:cxn>
                <a:cxn ang="0">
                  <a:pos x="85" y="225"/>
                </a:cxn>
                <a:cxn ang="0">
                  <a:pos x="110" y="186"/>
                </a:cxn>
                <a:cxn ang="0">
                  <a:pos x="110" y="186"/>
                </a:cxn>
                <a:cxn ang="0">
                  <a:pos x="163" y="98"/>
                </a:cxn>
                <a:cxn ang="0">
                  <a:pos x="163" y="98"/>
                </a:cxn>
                <a:cxn ang="0">
                  <a:pos x="177" y="75"/>
                </a:cxn>
                <a:cxn ang="0">
                  <a:pos x="191" y="51"/>
                </a:cxn>
                <a:cxn ang="0">
                  <a:pos x="199" y="39"/>
                </a:cxn>
                <a:cxn ang="0">
                  <a:pos x="208" y="29"/>
                </a:cxn>
                <a:cxn ang="0">
                  <a:pos x="219" y="20"/>
                </a:cxn>
                <a:cxn ang="0">
                  <a:pos x="229" y="12"/>
                </a:cxn>
                <a:cxn ang="0">
                  <a:pos x="229" y="12"/>
                </a:cxn>
                <a:cxn ang="0">
                  <a:pos x="231" y="9"/>
                </a:cxn>
                <a:cxn ang="0">
                  <a:pos x="232" y="8"/>
                </a:cxn>
                <a:cxn ang="0">
                  <a:pos x="231" y="4"/>
                </a:cxn>
                <a:cxn ang="0">
                  <a:pos x="228" y="1"/>
                </a:cxn>
                <a:cxn ang="0">
                  <a:pos x="225" y="0"/>
                </a:cxn>
                <a:cxn ang="0">
                  <a:pos x="224" y="1"/>
                </a:cxn>
                <a:cxn ang="0">
                  <a:pos x="224" y="1"/>
                </a:cxn>
              </a:cxnLst>
              <a:rect l="0" t="0" r="r" b="b"/>
              <a:pathLst>
                <a:path w="232" h="332">
                  <a:moveTo>
                    <a:pt x="224" y="1"/>
                  </a:moveTo>
                  <a:lnTo>
                    <a:pt x="224" y="1"/>
                  </a:lnTo>
                  <a:lnTo>
                    <a:pt x="216" y="7"/>
                  </a:lnTo>
                  <a:lnTo>
                    <a:pt x="208" y="13"/>
                  </a:lnTo>
                  <a:lnTo>
                    <a:pt x="197" y="26"/>
                  </a:lnTo>
                  <a:lnTo>
                    <a:pt x="186" y="41"/>
                  </a:lnTo>
                  <a:lnTo>
                    <a:pt x="176" y="56"/>
                  </a:lnTo>
                  <a:lnTo>
                    <a:pt x="176" y="56"/>
                  </a:lnTo>
                  <a:lnTo>
                    <a:pt x="146" y="106"/>
                  </a:lnTo>
                  <a:lnTo>
                    <a:pt x="116" y="154"/>
                  </a:lnTo>
                  <a:lnTo>
                    <a:pt x="116" y="154"/>
                  </a:lnTo>
                  <a:lnTo>
                    <a:pt x="88" y="199"/>
                  </a:lnTo>
                  <a:lnTo>
                    <a:pt x="59" y="242"/>
                  </a:lnTo>
                  <a:lnTo>
                    <a:pt x="59" y="242"/>
                  </a:lnTo>
                  <a:lnTo>
                    <a:pt x="45" y="262"/>
                  </a:lnTo>
                  <a:lnTo>
                    <a:pt x="29" y="281"/>
                  </a:lnTo>
                  <a:lnTo>
                    <a:pt x="15" y="302"/>
                  </a:lnTo>
                  <a:lnTo>
                    <a:pt x="2" y="323"/>
                  </a:lnTo>
                  <a:lnTo>
                    <a:pt x="2" y="323"/>
                  </a:lnTo>
                  <a:lnTo>
                    <a:pt x="0" y="327"/>
                  </a:lnTo>
                  <a:lnTo>
                    <a:pt x="2" y="330"/>
                  </a:lnTo>
                  <a:lnTo>
                    <a:pt x="4" y="331"/>
                  </a:lnTo>
                  <a:lnTo>
                    <a:pt x="8" y="332"/>
                  </a:lnTo>
                  <a:lnTo>
                    <a:pt x="8" y="332"/>
                  </a:lnTo>
                  <a:lnTo>
                    <a:pt x="20" y="328"/>
                  </a:lnTo>
                  <a:lnTo>
                    <a:pt x="20" y="328"/>
                  </a:lnTo>
                  <a:lnTo>
                    <a:pt x="21" y="328"/>
                  </a:lnTo>
                  <a:lnTo>
                    <a:pt x="23" y="327"/>
                  </a:lnTo>
                  <a:lnTo>
                    <a:pt x="24" y="323"/>
                  </a:lnTo>
                  <a:lnTo>
                    <a:pt x="23" y="319"/>
                  </a:lnTo>
                  <a:lnTo>
                    <a:pt x="19" y="318"/>
                  </a:lnTo>
                  <a:lnTo>
                    <a:pt x="19" y="318"/>
                  </a:lnTo>
                  <a:lnTo>
                    <a:pt x="28" y="303"/>
                  </a:lnTo>
                  <a:lnTo>
                    <a:pt x="38" y="290"/>
                  </a:lnTo>
                  <a:lnTo>
                    <a:pt x="59" y="263"/>
                  </a:lnTo>
                  <a:lnTo>
                    <a:pt x="59" y="263"/>
                  </a:lnTo>
                  <a:lnTo>
                    <a:pt x="85" y="225"/>
                  </a:lnTo>
                  <a:lnTo>
                    <a:pt x="110" y="186"/>
                  </a:lnTo>
                  <a:lnTo>
                    <a:pt x="110" y="186"/>
                  </a:lnTo>
                  <a:lnTo>
                    <a:pt x="163" y="98"/>
                  </a:lnTo>
                  <a:lnTo>
                    <a:pt x="163" y="98"/>
                  </a:lnTo>
                  <a:lnTo>
                    <a:pt x="177" y="75"/>
                  </a:lnTo>
                  <a:lnTo>
                    <a:pt x="191" y="51"/>
                  </a:lnTo>
                  <a:lnTo>
                    <a:pt x="199" y="39"/>
                  </a:lnTo>
                  <a:lnTo>
                    <a:pt x="208" y="29"/>
                  </a:lnTo>
                  <a:lnTo>
                    <a:pt x="219" y="20"/>
                  </a:lnTo>
                  <a:lnTo>
                    <a:pt x="229" y="12"/>
                  </a:lnTo>
                  <a:lnTo>
                    <a:pt x="229" y="12"/>
                  </a:lnTo>
                  <a:lnTo>
                    <a:pt x="231" y="9"/>
                  </a:lnTo>
                  <a:lnTo>
                    <a:pt x="232" y="8"/>
                  </a:lnTo>
                  <a:lnTo>
                    <a:pt x="231" y="4"/>
                  </a:lnTo>
                  <a:lnTo>
                    <a:pt x="228" y="1"/>
                  </a:lnTo>
                  <a:lnTo>
                    <a:pt x="225" y="0"/>
                  </a:lnTo>
                  <a:lnTo>
                    <a:pt x="224" y="1"/>
                  </a:lnTo>
                  <a:lnTo>
                    <a:pt x="22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5" name="Freeform 1076">
              <a:extLst>
                <a:ext uri="{FF2B5EF4-FFF2-40B4-BE49-F238E27FC236}">
                  <a16:creationId xmlns:a16="http://schemas.microsoft.com/office/drawing/2014/main" id="{B2646F93-2C33-8973-8F6E-62B62264D92F}"/>
                </a:ext>
              </a:extLst>
            </p:cNvPr>
            <p:cNvSpPr/>
            <p:nvPr/>
          </p:nvSpPr>
          <p:spPr bwMode="auto">
            <a:xfrm>
              <a:off x="4287838" y="4484688"/>
              <a:ext cx="90488" cy="136525"/>
            </a:xfrm>
            <a:custGeom>
              <a:avLst/>
              <a:gdLst/>
              <a:ahLst/>
              <a:cxnLst>
                <a:cxn ang="0">
                  <a:pos x="217" y="2"/>
                </a:cxn>
                <a:cxn ang="0">
                  <a:pos x="217" y="2"/>
                </a:cxn>
                <a:cxn ang="0">
                  <a:pos x="206" y="23"/>
                </a:cxn>
                <a:cxn ang="0">
                  <a:pos x="192" y="43"/>
                </a:cxn>
                <a:cxn ang="0">
                  <a:pos x="179" y="61"/>
                </a:cxn>
                <a:cxn ang="0">
                  <a:pos x="166" y="80"/>
                </a:cxn>
                <a:cxn ang="0">
                  <a:pos x="166" y="80"/>
                </a:cxn>
                <a:cxn ang="0">
                  <a:pos x="136" y="128"/>
                </a:cxn>
                <a:cxn ang="0">
                  <a:pos x="106" y="175"/>
                </a:cxn>
                <a:cxn ang="0">
                  <a:pos x="106" y="175"/>
                </a:cxn>
                <a:cxn ang="0">
                  <a:pos x="80" y="216"/>
                </a:cxn>
                <a:cxn ang="0">
                  <a:pos x="51" y="253"/>
                </a:cxn>
                <a:cxn ang="0">
                  <a:pos x="51" y="253"/>
                </a:cxn>
                <a:cxn ang="0">
                  <a:pos x="39" y="273"/>
                </a:cxn>
                <a:cxn ang="0">
                  <a:pos x="26" y="293"/>
                </a:cxn>
                <a:cxn ang="0">
                  <a:pos x="26" y="293"/>
                </a:cxn>
                <a:cxn ang="0">
                  <a:pos x="21" y="302"/>
                </a:cxn>
                <a:cxn ang="0">
                  <a:pos x="16" y="314"/>
                </a:cxn>
                <a:cxn ang="0">
                  <a:pos x="9" y="325"/>
                </a:cxn>
                <a:cxn ang="0">
                  <a:pos x="5" y="329"/>
                </a:cxn>
                <a:cxn ang="0">
                  <a:pos x="3" y="332"/>
                </a:cxn>
                <a:cxn ang="0">
                  <a:pos x="3" y="332"/>
                </a:cxn>
                <a:cxn ang="0">
                  <a:pos x="0" y="333"/>
                </a:cxn>
                <a:cxn ang="0">
                  <a:pos x="0" y="336"/>
                </a:cxn>
                <a:cxn ang="0">
                  <a:pos x="0" y="340"/>
                </a:cxn>
                <a:cxn ang="0">
                  <a:pos x="4" y="342"/>
                </a:cxn>
                <a:cxn ang="0">
                  <a:pos x="5" y="342"/>
                </a:cxn>
                <a:cxn ang="0">
                  <a:pos x="8" y="342"/>
                </a:cxn>
                <a:cxn ang="0">
                  <a:pos x="8" y="342"/>
                </a:cxn>
                <a:cxn ang="0">
                  <a:pos x="12" y="340"/>
                </a:cxn>
                <a:cxn ang="0">
                  <a:pos x="15" y="336"/>
                </a:cxn>
                <a:cxn ang="0">
                  <a:pos x="20" y="328"/>
                </a:cxn>
                <a:cxn ang="0">
                  <a:pos x="20" y="328"/>
                </a:cxn>
                <a:cxn ang="0">
                  <a:pos x="25" y="316"/>
                </a:cxn>
                <a:cxn ang="0">
                  <a:pos x="33" y="304"/>
                </a:cxn>
                <a:cxn ang="0">
                  <a:pos x="47" y="282"/>
                </a:cxn>
                <a:cxn ang="0">
                  <a:pos x="47" y="282"/>
                </a:cxn>
                <a:cxn ang="0">
                  <a:pos x="76" y="240"/>
                </a:cxn>
                <a:cxn ang="0">
                  <a:pos x="105" y="199"/>
                </a:cxn>
                <a:cxn ang="0">
                  <a:pos x="105" y="199"/>
                </a:cxn>
                <a:cxn ang="0">
                  <a:pos x="121" y="175"/>
                </a:cxn>
                <a:cxn ang="0">
                  <a:pos x="135" y="151"/>
                </a:cxn>
                <a:cxn ang="0">
                  <a:pos x="165" y="103"/>
                </a:cxn>
                <a:cxn ang="0">
                  <a:pos x="165" y="103"/>
                </a:cxn>
                <a:cxn ang="0">
                  <a:pos x="181" y="80"/>
                </a:cxn>
                <a:cxn ang="0">
                  <a:pos x="198" y="57"/>
                </a:cxn>
                <a:cxn ang="0">
                  <a:pos x="213" y="34"/>
                </a:cxn>
                <a:cxn ang="0">
                  <a:pos x="220" y="22"/>
                </a:cxn>
                <a:cxn ang="0">
                  <a:pos x="228" y="9"/>
                </a:cxn>
                <a:cxn ang="0">
                  <a:pos x="228" y="9"/>
                </a:cxn>
                <a:cxn ang="0">
                  <a:pos x="228" y="6"/>
                </a:cxn>
                <a:cxn ang="0">
                  <a:pos x="228" y="4"/>
                </a:cxn>
                <a:cxn ang="0">
                  <a:pos x="225" y="1"/>
                </a:cxn>
                <a:cxn ang="0">
                  <a:pos x="223" y="0"/>
                </a:cxn>
                <a:cxn ang="0">
                  <a:pos x="220" y="0"/>
                </a:cxn>
                <a:cxn ang="0">
                  <a:pos x="219" y="1"/>
                </a:cxn>
                <a:cxn ang="0">
                  <a:pos x="217" y="2"/>
                </a:cxn>
                <a:cxn ang="0">
                  <a:pos x="217" y="2"/>
                </a:cxn>
              </a:cxnLst>
              <a:rect l="0" t="0" r="r" b="b"/>
              <a:pathLst>
                <a:path w="228" h="342">
                  <a:moveTo>
                    <a:pt x="217" y="2"/>
                  </a:moveTo>
                  <a:lnTo>
                    <a:pt x="217" y="2"/>
                  </a:lnTo>
                  <a:lnTo>
                    <a:pt x="206" y="23"/>
                  </a:lnTo>
                  <a:lnTo>
                    <a:pt x="192" y="43"/>
                  </a:lnTo>
                  <a:lnTo>
                    <a:pt x="179" y="61"/>
                  </a:lnTo>
                  <a:lnTo>
                    <a:pt x="166" y="80"/>
                  </a:lnTo>
                  <a:lnTo>
                    <a:pt x="166" y="80"/>
                  </a:lnTo>
                  <a:lnTo>
                    <a:pt x="136" y="128"/>
                  </a:lnTo>
                  <a:lnTo>
                    <a:pt x="106" y="175"/>
                  </a:lnTo>
                  <a:lnTo>
                    <a:pt x="106" y="175"/>
                  </a:lnTo>
                  <a:lnTo>
                    <a:pt x="80" y="216"/>
                  </a:lnTo>
                  <a:lnTo>
                    <a:pt x="51" y="253"/>
                  </a:lnTo>
                  <a:lnTo>
                    <a:pt x="51" y="253"/>
                  </a:lnTo>
                  <a:lnTo>
                    <a:pt x="39" y="273"/>
                  </a:lnTo>
                  <a:lnTo>
                    <a:pt x="26" y="293"/>
                  </a:lnTo>
                  <a:lnTo>
                    <a:pt x="26" y="293"/>
                  </a:lnTo>
                  <a:lnTo>
                    <a:pt x="21" y="302"/>
                  </a:lnTo>
                  <a:lnTo>
                    <a:pt x="16" y="314"/>
                  </a:lnTo>
                  <a:lnTo>
                    <a:pt x="9" y="325"/>
                  </a:lnTo>
                  <a:lnTo>
                    <a:pt x="5" y="329"/>
                  </a:lnTo>
                  <a:lnTo>
                    <a:pt x="3" y="332"/>
                  </a:lnTo>
                  <a:lnTo>
                    <a:pt x="3" y="332"/>
                  </a:lnTo>
                  <a:lnTo>
                    <a:pt x="0" y="333"/>
                  </a:lnTo>
                  <a:lnTo>
                    <a:pt x="0" y="336"/>
                  </a:lnTo>
                  <a:lnTo>
                    <a:pt x="0" y="340"/>
                  </a:lnTo>
                  <a:lnTo>
                    <a:pt x="4" y="342"/>
                  </a:lnTo>
                  <a:lnTo>
                    <a:pt x="5" y="342"/>
                  </a:lnTo>
                  <a:lnTo>
                    <a:pt x="8" y="342"/>
                  </a:lnTo>
                  <a:lnTo>
                    <a:pt x="8" y="342"/>
                  </a:lnTo>
                  <a:lnTo>
                    <a:pt x="12" y="340"/>
                  </a:lnTo>
                  <a:lnTo>
                    <a:pt x="15" y="336"/>
                  </a:lnTo>
                  <a:lnTo>
                    <a:pt x="20" y="328"/>
                  </a:lnTo>
                  <a:lnTo>
                    <a:pt x="20" y="328"/>
                  </a:lnTo>
                  <a:lnTo>
                    <a:pt x="25" y="316"/>
                  </a:lnTo>
                  <a:lnTo>
                    <a:pt x="33" y="304"/>
                  </a:lnTo>
                  <a:lnTo>
                    <a:pt x="47" y="282"/>
                  </a:lnTo>
                  <a:lnTo>
                    <a:pt x="47" y="282"/>
                  </a:lnTo>
                  <a:lnTo>
                    <a:pt x="76" y="240"/>
                  </a:lnTo>
                  <a:lnTo>
                    <a:pt x="105" y="199"/>
                  </a:lnTo>
                  <a:lnTo>
                    <a:pt x="105" y="199"/>
                  </a:lnTo>
                  <a:lnTo>
                    <a:pt x="121" y="175"/>
                  </a:lnTo>
                  <a:lnTo>
                    <a:pt x="135" y="151"/>
                  </a:lnTo>
                  <a:lnTo>
                    <a:pt x="165" y="103"/>
                  </a:lnTo>
                  <a:lnTo>
                    <a:pt x="165" y="103"/>
                  </a:lnTo>
                  <a:lnTo>
                    <a:pt x="181" y="80"/>
                  </a:lnTo>
                  <a:lnTo>
                    <a:pt x="198" y="57"/>
                  </a:lnTo>
                  <a:lnTo>
                    <a:pt x="213" y="34"/>
                  </a:lnTo>
                  <a:lnTo>
                    <a:pt x="220" y="22"/>
                  </a:lnTo>
                  <a:lnTo>
                    <a:pt x="228" y="9"/>
                  </a:lnTo>
                  <a:lnTo>
                    <a:pt x="228" y="9"/>
                  </a:lnTo>
                  <a:lnTo>
                    <a:pt x="228" y="6"/>
                  </a:lnTo>
                  <a:lnTo>
                    <a:pt x="228" y="4"/>
                  </a:lnTo>
                  <a:lnTo>
                    <a:pt x="225" y="1"/>
                  </a:lnTo>
                  <a:lnTo>
                    <a:pt x="223" y="0"/>
                  </a:lnTo>
                  <a:lnTo>
                    <a:pt x="220" y="0"/>
                  </a:lnTo>
                  <a:lnTo>
                    <a:pt x="219" y="1"/>
                  </a:lnTo>
                  <a:lnTo>
                    <a:pt x="217" y="2"/>
                  </a:lnTo>
                  <a:lnTo>
                    <a:pt x="217"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6" name="Freeform 1077">
              <a:extLst>
                <a:ext uri="{FF2B5EF4-FFF2-40B4-BE49-F238E27FC236}">
                  <a16:creationId xmlns:a16="http://schemas.microsoft.com/office/drawing/2014/main" id="{26BFB22B-6387-AB09-8B90-44EC2CA20DBD}"/>
                </a:ext>
              </a:extLst>
            </p:cNvPr>
            <p:cNvSpPr/>
            <p:nvPr/>
          </p:nvSpPr>
          <p:spPr bwMode="auto">
            <a:xfrm>
              <a:off x="4359276" y="4505325"/>
              <a:ext cx="38100" cy="53975"/>
            </a:xfrm>
            <a:custGeom>
              <a:avLst/>
              <a:gdLst/>
              <a:ahLst/>
              <a:cxnLst>
                <a:cxn ang="0">
                  <a:pos x="88" y="3"/>
                </a:cxn>
                <a:cxn ang="0">
                  <a:pos x="88" y="3"/>
                </a:cxn>
                <a:cxn ang="0">
                  <a:pos x="75" y="18"/>
                </a:cxn>
                <a:cxn ang="0">
                  <a:pos x="62" y="35"/>
                </a:cxn>
                <a:cxn ang="0">
                  <a:pos x="51" y="52"/>
                </a:cxn>
                <a:cxn ang="0">
                  <a:pos x="40" y="69"/>
                </a:cxn>
                <a:cxn ang="0">
                  <a:pos x="40" y="69"/>
                </a:cxn>
                <a:cxn ang="0">
                  <a:pos x="17" y="98"/>
                </a:cxn>
                <a:cxn ang="0">
                  <a:pos x="8" y="114"/>
                </a:cxn>
                <a:cxn ang="0">
                  <a:pos x="0" y="131"/>
                </a:cxn>
                <a:cxn ang="0">
                  <a:pos x="0" y="131"/>
                </a:cxn>
                <a:cxn ang="0">
                  <a:pos x="0" y="132"/>
                </a:cxn>
                <a:cxn ang="0">
                  <a:pos x="0" y="135"/>
                </a:cxn>
                <a:cxn ang="0">
                  <a:pos x="2" y="136"/>
                </a:cxn>
                <a:cxn ang="0">
                  <a:pos x="4" y="137"/>
                </a:cxn>
                <a:cxn ang="0">
                  <a:pos x="8" y="137"/>
                </a:cxn>
                <a:cxn ang="0">
                  <a:pos x="11" y="136"/>
                </a:cxn>
                <a:cxn ang="0">
                  <a:pos x="12" y="134"/>
                </a:cxn>
                <a:cxn ang="0">
                  <a:pos x="12" y="134"/>
                </a:cxn>
                <a:cxn ang="0">
                  <a:pos x="15" y="126"/>
                </a:cxn>
                <a:cxn ang="0">
                  <a:pos x="20" y="117"/>
                </a:cxn>
                <a:cxn ang="0">
                  <a:pos x="30" y="101"/>
                </a:cxn>
                <a:cxn ang="0">
                  <a:pos x="53" y="71"/>
                </a:cxn>
                <a:cxn ang="0">
                  <a:pos x="53" y="71"/>
                </a:cxn>
                <a:cxn ang="0">
                  <a:pos x="63" y="55"/>
                </a:cxn>
                <a:cxn ang="0">
                  <a:pos x="74" y="39"/>
                </a:cxn>
                <a:cxn ang="0">
                  <a:pos x="84" y="25"/>
                </a:cxn>
                <a:cxn ang="0">
                  <a:pos x="96" y="11"/>
                </a:cxn>
                <a:cxn ang="0">
                  <a:pos x="96" y="11"/>
                </a:cxn>
                <a:cxn ang="0">
                  <a:pos x="97" y="8"/>
                </a:cxn>
                <a:cxn ang="0">
                  <a:pos x="97" y="7"/>
                </a:cxn>
                <a:cxn ang="0">
                  <a:pos x="96" y="3"/>
                </a:cxn>
                <a:cxn ang="0">
                  <a:pos x="92" y="0"/>
                </a:cxn>
                <a:cxn ang="0">
                  <a:pos x="89" y="1"/>
                </a:cxn>
                <a:cxn ang="0">
                  <a:pos x="88" y="3"/>
                </a:cxn>
                <a:cxn ang="0">
                  <a:pos x="88" y="3"/>
                </a:cxn>
              </a:cxnLst>
              <a:rect l="0" t="0" r="r" b="b"/>
              <a:pathLst>
                <a:path w="97" h="137">
                  <a:moveTo>
                    <a:pt x="88" y="3"/>
                  </a:moveTo>
                  <a:lnTo>
                    <a:pt x="88" y="3"/>
                  </a:lnTo>
                  <a:lnTo>
                    <a:pt x="75" y="18"/>
                  </a:lnTo>
                  <a:lnTo>
                    <a:pt x="62" y="35"/>
                  </a:lnTo>
                  <a:lnTo>
                    <a:pt x="51" y="52"/>
                  </a:lnTo>
                  <a:lnTo>
                    <a:pt x="40" y="69"/>
                  </a:lnTo>
                  <a:lnTo>
                    <a:pt x="40" y="69"/>
                  </a:lnTo>
                  <a:lnTo>
                    <a:pt x="17" y="98"/>
                  </a:lnTo>
                  <a:lnTo>
                    <a:pt x="8" y="114"/>
                  </a:lnTo>
                  <a:lnTo>
                    <a:pt x="0" y="131"/>
                  </a:lnTo>
                  <a:lnTo>
                    <a:pt x="0" y="131"/>
                  </a:lnTo>
                  <a:lnTo>
                    <a:pt x="0" y="132"/>
                  </a:lnTo>
                  <a:lnTo>
                    <a:pt x="0" y="135"/>
                  </a:lnTo>
                  <a:lnTo>
                    <a:pt x="2" y="136"/>
                  </a:lnTo>
                  <a:lnTo>
                    <a:pt x="4" y="137"/>
                  </a:lnTo>
                  <a:lnTo>
                    <a:pt x="8" y="137"/>
                  </a:lnTo>
                  <a:lnTo>
                    <a:pt x="11" y="136"/>
                  </a:lnTo>
                  <a:lnTo>
                    <a:pt x="12" y="134"/>
                  </a:lnTo>
                  <a:lnTo>
                    <a:pt x="12" y="134"/>
                  </a:lnTo>
                  <a:lnTo>
                    <a:pt x="15" y="126"/>
                  </a:lnTo>
                  <a:lnTo>
                    <a:pt x="20" y="117"/>
                  </a:lnTo>
                  <a:lnTo>
                    <a:pt x="30" y="101"/>
                  </a:lnTo>
                  <a:lnTo>
                    <a:pt x="53" y="71"/>
                  </a:lnTo>
                  <a:lnTo>
                    <a:pt x="53" y="71"/>
                  </a:lnTo>
                  <a:lnTo>
                    <a:pt x="63" y="55"/>
                  </a:lnTo>
                  <a:lnTo>
                    <a:pt x="74" y="39"/>
                  </a:lnTo>
                  <a:lnTo>
                    <a:pt x="84" y="25"/>
                  </a:lnTo>
                  <a:lnTo>
                    <a:pt x="96" y="11"/>
                  </a:lnTo>
                  <a:lnTo>
                    <a:pt x="96" y="11"/>
                  </a:lnTo>
                  <a:lnTo>
                    <a:pt x="97" y="8"/>
                  </a:lnTo>
                  <a:lnTo>
                    <a:pt x="97" y="7"/>
                  </a:lnTo>
                  <a:lnTo>
                    <a:pt x="96" y="3"/>
                  </a:lnTo>
                  <a:lnTo>
                    <a:pt x="92" y="0"/>
                  </a:lnTo>
                  <a:lnTo>
                    <a:pt x="89" y="1"/>
                  </a:lnTo>
                  <a:lnTo>
                    <a:pt x="88" y="3"/>
                  </a:lnTo>
                  <a:lnTo>
                    <a:pt x="88"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7" name="Freeform 1078">
              <a:extLst>
                <a:ext uri="{FF2B5EF4-FFF2-40B4-BE49-F238E27FC236}">
                  <a16:creationId xmlns:a16="http://schemas.microsoft.com/office/drawing/2014/main" id="{09561BE4-117B-0AA7-28B3-BE080167F9FD}"/>
                </a:ext>
              </a:extLst>
            </p:cNvPr>
            <p:cNvSpPr/>
            <p:nvPr/>
          </p:nvSpPr>
          <p:spPr bwMode="auto">
            <a:xfrm>
              <a:off x="4375151" y="4513263"/>
              <a:ext cx="39688" cy="50800"/>
            </a:xfrm>
            <a:custGeom>
              <a:avLst/>
              <a:gdLst/>
              <a:ahLst/>
              <a:cxnLst>
                <a:cxn ang="0">
                  <a:pos x="86" y="1"/>
                </a:cxn>
                <a:cxn ang="0">
                  <a:pos x="86" y="1"/>
                </a:cxn>
                <a:cxn ang="0">
                  <a:pos x="74" y="14"/>
                </a:cxn>
                <a:cxn ang="0">
                  <a:pos x="62" y="29"/>
                </a:cxn>
                <a:cxn ang="0">
                  <a:pos x="41" y="59"/>
                </a:cxn>
                <a:cxn ang="0">
                  <a:pos x="0" y="119"/>
                </a:cxn>
                <a:cxn ang="0">
                  <a:pos x="0" y="119"/>
                </a:cxn>
                <a:cxn ang="0">
                  <a:pos x="0" y="122"/>
                </a:cxn>
                <a:cxn ang="0">
                  <a:pos x="0" y="124"/>
                </a:cxn>
                <a:cxn ang="0">
                  <a:pos x="0" y="126"/>
                </a:cxn>
                <a:cxn ang="0">
                  <a:pos x="2" y="127"/>
                </a:cxn>
                <a:cxn ang="0">
                  <a:pos x="6" y="128"/>
                </a:cxn>
                <a:cxn ang="0">
                  <a:pos x="7" y="127"/>
                </a:cxn>
                <a:cxn ang="0">
                  <a:pos x="10" y="126"/>
                </a:cxn>
                <a:cxn ang="0">
                  <a:pos x="10" y="126"/>
                </a:cxn>
                <a:cxn ang="0">
                  <a:pos x="51" y="65"/>
                </a:cxn>
                <a:cxn ang="0">
                  <a:pos x="71" y="37"/>
                </a:cxn>
                <a:cxn ang="0">
                  <a:pos x="82" y="22"/>
                </a:cxn>
                <a:cxn ang="0">
                  <a:pos x="95" y="9"/>
                </a:cxn>
                <a:cxn ang="0">
                  <a:pos x="95" y="9"/>
                </a:cxn>
                <a:cxn ang="0">
                  <a:pos x="96" y="8"/>
                </a:cxn>
                <a:cxn ang="0">
                  <a:pos x="96" y="5"/>
                </a:cxn>
                <a:cxn ang="0">
                  <a:pos x="95" y="1"/>
                </a:cxn>
                <a:cxn ang="0">
                  <a:pos x="91" y="0"/>
                </a:cxn>
                <a:cxn ang="0">
                  <a:pos x="88" y="0"/>
                </a:cxn>
                <a:cxn ang="0">
                  <a:pos x="86" y="1"/>
                </a:cxn>
                <a:cxn ang="0">
                  <a:pos x="86" y="1"/>
                </a:cxn>
              </a:cxnLst>
              <a:rect l="0" t="0" r="r" b="b"/>
              <a:pathLst>
                <a:path w="96" h="128">
                  <a:moveTo>
                    <a:pt x="86" y="1"/>
                  </a:moveTo>
                  <a:lnTo>
                    <a:pt x="86" y="1"/>
                  </a:lnTo>
                  <a:lnTo>
                    <a:pt x="74" y="14"/>
                  </a:lnTo>
                  <a:lnTo>
                    <a:pt x="62" y="29"/>
                  </a:lnTo>
                  <a:lnTo>
                    <a:pt x="41" y="59"/>
                  </a:lnTo>
                  <a:lnTo>
                    <a:pt x="0" y="119"/>
                  </a:lnTo>
                  <a:lnTo>
                    <a:pt x="0" y="119"/>
                  </a:lnTo>
                  <a:lnTo>
                    <a:pt x="0" y="122"/>
                  </a:lnTo>
                  <a:lnTo>
                    <a:pt x="0" y="124"/>
                  </a:lnTo>
                  <a:lnTo>
                    <a:pt x="0" y="126"/>
                  </a:lnTo>
                  <a:lnTo>
                    <a:pt x="2" y="127"/>
                  </a:lnTo>
                  <a:lnTo>
                    <a:pt x="6" y="128"/>
                  </a:lnTo>
                  <a:lnTo>
                    <a:pt x="7" y="127"/>
                  </a:lnTo>
                  <a:lnTo>
                    <a:pt x="10" y="126"/>
                  </a:lnTo>
                  <a:lnTo>
                    <a:pt x="10" y="126"/>
                  </a:lnTo>
                  <a:lnTo>
                    <a:pt x="51" y="65"/>
                  </a:lnTo>
                  <a:lnTo>
                    <a:pt x="71" y="37"/>
                  </a:lnTo>
                  <a:lnTo>
                    <a:pt x="82" y="22"/>
                  </a:lnTo>
                  <a:lnTo>
                    <a:pt x="95" y="9"/>
                  </a:lnTo>
                  <a:lnTo>
                    <a:pt x="95" y="9"/>
                  </a:lnTo>
                  <a:lnTo>
                    <a:pt x="96" y="8"/>
                  </a:lnTo>
                  <a:lnTo>
                    <a:pt x="96" y="5"/>
                  </a:lnTo>
                  <a:lnTo>
                    <a:pt x="95" y="1"/>
                  </a:lnTo>
                  <a:lnTo>
                    <a:pt x="91" y="0"/>
                  </a:lnTo>
                  <a:lnTo>
                    <a:pt x="88" y="0"/>
                  </a:lnTo>
                  <a:lnTo>
                    <a:pt x="86" y="1"/>
                  </a:lnTo>
                  <a:lnTo>
                    <a:pt x="8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8" name="Freeform 1079">
              <a:extLst>
                <a:ext uri="{FF2B5EF4-FFF2-40B4-BE49-F238E27FC236}">
                  <a16:creationId xmlns:a16="http://schemas.microsoft.com/office/drawing/2014/main" id="{BCAFBF34-69B4-E3D0-7749-4D30B591C964}"/>
                </a:ext>
              </a:extLst>
            </p:cNvPr>
            <p:cNvSpPr/>
            <p:nvPr/>
          </p:nvSpPr>
          <p:spPr bwMode="auto">
            <a:xfrm>
              <a:off x="4391026" y="4516438"/>
              <a:ext cx="47625" cy="53975"/>
            </a:xfrm>
            <a:custGeom>
              <a:avLst/>
              <a:gdLst/>
              <a:ahLst/>
              <a:cxnLst>
                <a:cxn ang="0">
                  <a:pos x="111" y="1"/>
                </a:cxn>
                <a:cxn ang="0">
                  <a:pos x="111" y="1"/>
                </a:cxn>
                <a:cxn ang="0">
                  <a:pos x="95" y="14"/>
                </a:cxn>
                <a:cxn ang="0">
                  <a:pos x="80" y="28"/>
                </a:cxn>
                <a:cxn ang="0">
                  <a:pos x="65" y="43"/>
                </a:cxn>
                <a:cxn ang="0">
                  <a:pos x="51" y="58"/>
                </a:cxn>
                <a:cxn ang="0">
                  <a:pos x="25" y="91"/>
                </a:cxn>
                <a:cxn ang="0">
                  <a:pos x="1" y="125"/>
                </a:cxn>
                <a:cxn ang="0">
                  <a:pos x="1" y="125"/>
                </a:cxn>
                <a:cxn ang="0">
                  <a:pos x="0" y="128"/>
                </a:cxn>
                <a:cxn ang="0">
                  <a:pos x="0" y="130"/>
                </a:cxn>
                <a:cxn ang="0">
                  <a:pos x="1" y="132"/>
                </a:cxn>
                <a:cxn ang="0">
                  <a:pos x="2" y="133"/>
                </a:cxn>
                <a:cxn ang="0">
                  <a:pos x="6" y="134"/>
                </a:cxn>
                <a:cxn ang="0">
                  <a:pos x="9" y="133"/>
                </a:cxn>
                <a:cxn ang="0">
                  <a:pos x="10" y="132"/>
                </a:cxn>
                <a:cxn ang="0">
                  <a:pos x="10" y="132"/>
                </a:cxn>
                <a:cxn ang="0">
                  <a:pos x="34" y="98"/>
                </a:cxn>
                <a:cxn ang="0">
                  <a:pos x="59" y="66"/>
                </a:cxn>
                <a:cxn ang="0">
                  <a:pos x="72" y="51"/>
                </a:cxn>
                <a:cxn ang="0">
                  <a:pos x="86" y="36"/>
                </a:cxn>
                <a:cxn ang="0">
                  <a:pos x="101" y="23"/>
                </a:cxn>
                <a:cxn ang="0">
                  <a:pos x="118" y="11"/>
                </a:cxn>
                <a:cxn ang="0">
                  <a:pos x="118" y="11"/>
                </a:cxn>
                <a:cxn ang="0">
                  <a:pos x="119" y="9"/>
                </a:cxn>
                <a:cxn ang="0">
                  <a:pos x="120" y="7"/>
                </a:cxn>
                <a:cxn ang="0">
                  <a:pos x="119" y="2"/>
                </a:cxn>
                <a:cxn ang="0">
                  <a:pos x="118" y="1"/>
                </a:cxn>
                <a:cxn ang="0">
                  <a:pos x="116" y="0"/>
                </a:cxn>
                <a:cxn ang="0">
                  <a:pos x="114" y="0"/>
                </a:cxn>
                <a:cxn ang="0">
                  <a:pos x="111" y="1"/>
                </a:cxn>
                <a:cxn ang="0">
                  <a:pos x="111" y="1"/>
                </a:cxn>
              </a:cxnLst>
              <a:rect l="0" t="0" r="r" b="b"/>
              <a:pathLst>
                <a:path w="120" h="134">
                  <a:moveTo>
                    <a:pt x="111" y="1"/>
                  </a:moveTo>
                  <a:lnTo>
                    <a:pt x="111" y="1"/>
                  </a:lnTo>
                  <a:lnTo>
                    <a:pt x="95" y="14"/>
                  </a:lnTo>
                  <a:lnTo>
                    <a:pt x="80" y="28"/>
                  </a:lnTo>
                  <a:lnTo>
                    <a:pt x="65" y="43"/>
                  </a:lnTo>
                  <a:lnTo>
                    <a:pt x="51" y="58"/>
                  </a:lnTo>
                  <a:lnTo>
                    <a:pt x="25" y="91"/>
                  </a:lnTo>
                  <a:lnTo>
                    <a:pt x="1" y="125"/>
                  </a:lnTo>
                  <a:lnTo>
                    <a:pt x="1" y="125"/>
                  </a:lnTo>
                  <a:lnTo>
                    <a:pt x="0" y="128"/>
                  </a:lnTo>
                  <a:lnTo>
                    <a:pt x="0" y="130"/>
                  </a:lnTo>
                  <a:lnTo>
                    <a:pt x="1" y="132"/>
                  </a:lnTo>
                  <a:lnTo>
                    <a:pt x="2" y="133"/>
                  </a:lnTo>
                  <a:lnTo>
                    <a:pt x="6" y="134"/>
                  </a:lnTo>
                  <a:lnTo>
                    <a:pt x="9" y="133"/>
                  </a:lnTo>
                  <a:lnTo>
                    <a:pt x="10" y="132"/>
                  </a:lnTo>
                  <a:lnTo>
                    <a:pt x="10" y="132"/>
                  </a:lnTo>
                  <a:lnTo>
                    <a:pt x="34" y="98"/>
                  </a:lnTo>
                  <a:lnTo>
                    <a:pt x="59" y="66"/>
                  </a:lnTo>
                  <a:lnTo>
                    <a:pt x="72" y="51"/>
                  </a:lnTo>
                  <a:lnTo>
                    <a:pt x="86" y="36"/>
                  </a:lnTo>
                  <a:lnTo>
                    <a:pt x="101" y="23"/>
                  </a:lnTo>
                  <a:lnTo>
                    <a:pt x="118" y="11"/>
                  </a:lnTo>
                  <a:lnTo>
                    <a:pt x="118" y="11"/>
                  </a:lnTo>
                  <a:lnTo>
                    <a:pt x="119" y="9"/>
                  </a:lnTo>
                  <a:lnTo>
                    <a:pt x="120" y="7"/>
                  </a:lnTo>
                  <a:lnTo>
                    <a:pt x="119" y="2"/>
                  </a:lnTo>
                  <a:lnTo>
                    <a:pt x="118" y="1"/>
                  </a:lnTo>
                  <a:lnTo>
                    <a:pt x="116" y="0"/>
                  </a:lnTo>
                  <a:lnTo>
                    <a:pt x="114" y="0"/>
                  </a:lnTo>
                  <a:lnTo>
                    <a:pt x="111" y="1"/>
                  </a:lnTo>
                  <a:lnTo>
                    <a:pt x="111"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9" name="Freeform 1080">
              <a:extLst>
                <a:ext uri="{FF2B5EF4-FFF2-40B4-BE49-F238E27FC236}">
                  <a16:creationId xmlns:a16="http://schemas.microsoft.com/office/drawing/2014/main" id="{9FA56A73-1B27-279E-7112-BD231F359DB6}"/>
                </a:ext>
              </a:extLst>
            </p:cNvPr>
            <p:cNvSpPr/>
            <p:nvPr/>
          </p:nvSpPr>
          <p:spPr bwMode="auto">
            <a:xfrm>
              <a:off x="4402138" y="4527550"/>
              <a:ext cx="47625" cy="60325"/>
            </a:xfrm>
            <a:custGeom>
              <a:avLst/>
              <a:gdLst/>
              <a:ahLst/>
              <a:cxnLst>
                <a:cxn ang="0">
                  <a:pos x="114" y="1"/>
                </a:cxn>
                <a:cxn ang="0">
                  <a:pos x="114" y="1"/>
                </a:cxn>
                <a:cxn ang="0">
                  <a:pos x="110" y="4"/>
                </a:cxn>
                <a:cxn ang="0">
                  <a:pos x="106" y="8"/>
                </a:cxn>
                <a:cxn ang="0">
                  <a:pos x="99" y="15"/>
                </a:cxn>
                <a:cxn ang="0">
                  <a:pos x="99" y="15"/>
                </a:cxn>
                <a:cxn ang="0">
                  <a:pos x="82" y="38"/>
                </a:cxn>
                <a:cxn ang="0">
                  <a:pos x="64" y="60"/>
                </a:cxn>
                <a:cxn ang="0">
                  <a:pos x="64" y="60"/>
                </a:cxn>
                <a:cxn ang="0">
                  <a:pos x="50" y="78"/>
                </a:cxn>
                <a:cxn ang="0">
                  <a:pos x="42" y="87"/>
                </a:cxn>
                <a:cxn ang="0">
                  <a:pos x="35" y="96"/>
                </a:cxn>
                <a:cxn ang="0">
                  <a:pos x="35" y="96"/>
                </a:cxn>
                <a:cxn ang="0">
                  <a:pos x="30" y="104"/>
                </a:cxn>
                <a:cxn ang="0">
                  <a:pos x="25" y="110"/>
                </a:cxn>
                <a:cxn ang="0">
                  <a:pos x="13" y="121"/>
                </a:cxn>
                <a:cxn ang="0">
                  <a:pos x="13" y="121"/>
                </a:cxn>
                <a:cxn ang="0">
                  <a:pos x="9" y="127"/>
                </a:cxn>
                <a:cxn ang="0">
                  <a:pos x="4" y="136"/>
                </a:cxn>
                <a:cxn ang="0">
                  <a:pos x="0" y="141"/>
                </a:cxn>
                <a:cxn ang="0">
                  <a:pos x="0" y="142"/>
                </a:cxn>
                <a:cxn ang="0">
                  <a:pos x="1" y="141"/>
                </a:cxn>
                <a:cxn ang="0">
                  <a:pos x="1" y="141"/>
                </a:cxn>
                <a:cxn ang="0">
                  <a:pos x="0" y="144"/>
                </a:cxn>
                <a:cxn ang="0">
                  <a:pos x="0" y="146"/>
                </a:cxn>
                <a:cxn ang="0">
                  <a:pos x="3" y="150"/>
                </a:cxn>
                <a:cxn ang="0">
                  <a:pos x="4" y="150"/>
                </a:cxn>
                <a:cxn ang="0">
                  <a:pos x="5" y="151"/>
                </a:cxn>
                <a:cxn ang="0">
                  <a:pos x="8" y="151"/>
                </a:cxn>
                <a:cxn ang="0">
                  <a:pos x="9" y="149"/>
                </a:cxn>
                <a:cxn ang="0">
                  <a:pos x="9" y="149"/>
                </a:cxn>
                <a:cxn ang="0">
                  <a:pos x="33" y="120"/>
                </a:cxn>
                <a:cxn ang="0">
                  <a:pos x="55" y="90"/>
                </a:cxn>
                <a:cxn ang="0">
                  <a:pos x="55" y="90"/>
                </a:cxn>
                <a:cxn ang="0">
                  <a:pos x="86" y="49"/>
                </a:cxn>
                <a:cxn ang="0">
                  <a:pos x="86" y="49"/>
                </a:cxn>
                <a:cxn ang="0">
                  <a:pos x="102" y="28"/>
                </a:cxn>
                <a:cxn ang="0">
                  <a:pos x="111" y="18"/>
                </a:cxn>
                <a:cxn ang="0">
                  <a:pos x="115" y="14"/>
                </a:cxn>
                <a:cxn ang="0">
                  <a:pos x="120" y="10"/>
                </a:cxn>
                <a:cxn ang="0">
                  <a:pos x="120" y="10"/>
                </a:cxn>
                <a:cxn ang="0">
                  <a:pos x="122" y="9"/>
                </a:cxn>
                <a:cxn ang="0">
                  <a:pos x="123" y="6"/>
                </a:cxn>
                <a:cxn ang="0">
                  <a:pos x="122" y="2"/>
                </a:cxn>
                <a:cxn ang="0">
                  <a:pos x="119" y="0"/>
                </a:cxn>
                <a:cxn ang="0">
                  <a:pos x="116" y="0"/>
                </a:cxn>
                <a:cxn ang="0">
                  <a:pos x="114" y="1"/>
                </a:cxn>
                <a:cxn ang="0">
                  <a:pos x="114" y="1"/>
                </a:cxn>
              </a:cxnLst>
              <a:rect l="0" t="0" r="r" b="b"/>
              <a:pathLst>
                <a:path w="123" h="151">
                  <a:moveTo>
                    <a:pt x="114" y="1"/>
                  </a:moveTo>
                  <a:lnTo>
                    <a:pt x="114" y="1"/>
                  </a:lnTo>
                  <a:lnTo>
                    <a:pt x="110" y="4"/>
                  </a:lnTo>
                  <a:lnTo>
                    <a:pt x="106" y="8"/>
                  </a:lnTo>
                  <a:lnTo>
                    <a:pt x="99" y="15"/>
                  </a:lnTo>
                  <a:lnTo>
                    <a:pt x="99" y="15"/>
                  </a:lnTo>
                  <a:lnTo>
                    <a:pt x="82" y="38"/>
                  </a:lnTo>
                  <a:lnTo>
                    <a:pt x="64" y="60"/>
                  </a:lnTo>
                  <a:lnTo>
                    <a:pt x="64" y="60"/>
                  </a:lnTo>
                  <a:lnTo>
                    <a:pt x="50" y="78"/>
                  </a:lnTo>
                  <a:lnTo>
                    <a:pt x="42" y="87"/>
                  </a:lnTo>
                  <a:lnTo>
                    <a:pt x="35" y="96"/>
                  </a:lnTo>
                  <a:lnTo>
                    <a:pt x="35" y="96"/>
                  </a:lnTo>
                  <a:lnTo>
                    <a:pt x="30" y="104"/>
                  </a:lnTo>
                  <a:lnTo>
                    <a:pt x="25" y="110"/>
                  </a:lnTo>
                  <a:lnTo>
                    <a:pt x="13" y="121"/>
                  </a:lnTo>
                  <a:lnTo>
                    <a:pt x="13" y="121"/>
                  </a:lnTo>
                  <a:lnTo>
                    <a:pt x="9" y="127"/>
                  </a:lnTo>
                  <a:lnTo>
                    <a:pt x="4" y="136"/>
                  </a:lnTo>
                  <a:lnTo>
                    <a:pt x="0" y="141"/>
                  </a:lnTo>
                  <a:lnTo>
                    <a:pt x="0" y="142"/>
                  </a:lnTo>
                  <a:lnTo>
                    <a:pt x="1" y="141"/>
                  </a:lnTo>
                  <a:lnTo>
                    <a:pt x="1" y="141"/>
                  </a:lnTo>
                  <a:lnTo>
                    <a:pt x="0" y="144"/>
                  </a:lnTo>
                  <a:lnTo>
                    <a:pt x="0" y="146"/>
                  </a:lnTo>
                  <a:lnTo>
                    <a:pt x="3" y="150"/>
                  </a:lnTo>
                  <a:lnTo>
                    <a:pt x="4" y="150"/>
                  </a:lnTo>
                  <a:lnTo>
                    <a:pt x="5" y="151"/>
                  </a:lnTo>
                  <a:lnTo>
                    <a:pt x="8" y="151"/>
                  </a:lnTo>
                  <a:lnTo>
                    <a:pt x="9" y="149"/>
                  </a:lnTo>
                  <a:lnTo>
                    <a:pt x="9" y="149"/>
                  </a:lnTo>
                  <a:lnTo>
                    <a:pt x="33" y="120"/>
                  </a:lnTo>
                  <a:lnTo>
                    <a:pt x="55" y="90"/>
                  </a:lnTo>
                  <a:lnTo>
                    <a:pt x="55" y="90"/>
                  </a:lnTo>
                  <a:lnTo>
                    <a:pt x="86" y="49"/>
                  </a:lnTo>
                  <a:lnTo>
                    <a:pt x="86" y="49"/>
                  </a:lnTo>
                  <a:lnTo>
                    <a:pt x="102" y="28"/>
                  </a:lnTo>
                  <a:lnTo>
                    <a:pt x="111" y="18"/>
                  </a:lnTo>
                  <a:lnTo>
                    <a:pt x="115" y="14"/>
                  </a:lnTo>
                  <a:lnTo>
                    <a:pt x="120" y="10"/>
                  </a:lnTo>
                  <a:lnTo>
                    <a:pt x="120" y="10"/>
                  </a:lnTo>
                  <a:lnTo>
                    <a:pt x="122" y="9"/>
                  </a:lnTo>
                  <a:lnTo>
                    <a:pt x="123" y="6"/>
                  </a:lnTo>
                  <a:lnTo>
                    <a:pt x="122" y="2"/>
                  </a:lnTo>
                  <a:lnTo>
                    <a:pt x="119" y="0"/>
                  </a:lnTo>
                  <a:lnTo>
                    <a:pt x="116" y="0"/>
                  </a:lnTo>
                  <a:lnTo>
                    <a:pt x="114" y="1"/>
                  </a:lnTo>
                  <a:lnTo>
                    <a:pt x="11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0" name="Freeform 1081">
              <a:extLst>
                <a:ext uri="{FF2B5EF4-FFF2-40B4-BE49-F238E27FC236}">
                  <a16:creationId xmlns:a16="http://schemas.microsoft.com/office/drawing/2014/main" id="{6E18B0F2-CBBE-5803-A5D9-74AEFF3EE6FD}"/>
                </a:ext>
              </a:extLst>
            </p:cNvPr>
            <p:cNvSpPr/>
            <p:nvPr/>
          </p:nvSpPr>
          <p:spPr bwMode="auto">
            <a:xfrm>
              <a:off x="4421188" y="4543425"/>
              <a:ext cx="36513" cy="50800"/>
            </a:xfrm>
            <a:custGeom>
              <a:avLst/>
              <a:gdLst/>
              <a:ahLst/>
              <a:cxnLst>
                <a:cxn ang="0">
                  <a:pos x="81" y="2"/>
                </a:cxn>
                <a:cxn ang="0">
                  <a:pos x="81" y="2"/>
                </a:cxn>
                <a:cxn ang="0">
                  <a:pos x="70" y="15"/>
                </a:cxn>
                <a:cxn ang="0">
                  <a:pos x="59" y="29"/>
                </a:cxn>
                <a:cxn ang="0">
                  <a:pos x="49" y="43"/>
                </a:cxn>
                <a:cxn ang="0">
                  <a:pos x="38" y="59"/>
                </a:cxn>
                <a:cxn ang="0">
                  <a:pos x="20" y="89"/>
                </a:cxn>
                <a:cxn ang="0">
                  <a:pos x="2" y="119"/>
                </a:cxn>
                <a:cxn ang="0">
                  <a:pos x="2" y="119"/>
                </a:cxn>
                <a:cxn ang="0">
                  <a:pos x="0" y="122"/>
                </a:cxn>
                <a:cxn ang="0">
                  <a:pos x="0" y="124"/>
                </a:cxn>
                <a:cxn ang="0">
                  <a:pos x="2" y="126"/>
                </a:cxn>
                <a:cxn ang="0">
                  <a:pos x="3" y="127"/>
                </a:cxn>
                <a:cxn ang="0">
                  <a:pos x="7" y="128"/>
                </a:cxn>
                <a:cxn ang="0">
                  <a:pos x="10" y="127"/>
                </a:cxn>
                <a:cxn ang="0">
                  <a:pos x="11" y="126"/>
                </a:cxn>
                <a:cxn ang="0">
                  <a:pos x="11" y="126"/>
                </a:cxn>
                <a:cxn ang="0">
                  <a:pos x="30" y="96"/>
                </a:cxn>
                <a:cxn ang="0">
                  <a:pos x="47" y="66"/>
                </a:cxn>
                <a:cxn ang="0">
                  <a:pos x="58" y="51"/>
                </a:cxn>
                <a:cxn ang="0">
                  <a:pos x="67" y="37"/>
                </a:cxn>
                <a:cxn ang="0">
                  <a:pos x="79" y="22"/>
                </a:cxn>
                <a:cxn ang="0">
                  <a:pos x="91" y="9"/>
                </a:cxn>
                <a:cxn ang="0">
                  <a:pos x="91" y="9"/>
                </a:cxn>
                <a:cxn ang="0">
                  <a:pos x="92" y="7"/>
                </a:cxn>
                <a:cxn ang="0">
                  <a:pos x="92" y="5"/>
                </a:cxn>
                <a:cxn ang="0">
                  <a:pos x="89" y="2"/>
                </a:cxn>
                <a:cxn ang="0">
                  <a:pos x="87" y="0"/>
                </a:cxn>
                <a:cxn ang="0">
                  <a:pos x="84" y="0"/>
                </a:cxn>
                <a:cxn ang="0">
                  <a:pos x="81" y="2"/>
                </a:cxn>
                <a:cxn ang="0">
                  <a:pos x="81" y="2"/>
                </a:cxn>
              </a:cxnLst>
              <a:rect l="0" t="0" r="r" b="b"/>
              <a:pathLst>
                <a:path w="92" h="128">
                  <a:moveTo>
                    <a:pt x="81" y="2"/>
                  </a:moveTo>
                  <a:lnTo>
                    <a:pt x="81" y="2"/>
                  </a:lnTo>
                  <a:lnTo>
                    <a:pt x="70" y="15"/>
                  </a:lnTo>
                  <a:lnTo>
                    <a:pt x="59" y="29"/>
                  </a:lnTo>
                  <a:lnTo>
                    <a:pt x="49" y="43"/>
                  </a:lnTo>
                  <a:lnTo>
                    <a:pt x="38" y="59"/>
                  </a:lnTo>
                  <a:lnTo>
                    <a:pt x="20" y="89"/>
                  </a:lnTo>
                  <a:lnTo>
                    <a:pt x="2" y="119"/>
                  </a:lnTo>
                  <a:lnTo>
                    <a:pt x="2" y="119"/>
                  </a:lnTo>
                  <a:lnTo>
                    <a:pt x="0" y="122"/>
                  </a:lnTo>
                  <a:lnTo>
                    <a:pt x="0" y="124"/>
                  </a:lnTo>
                  <a:lnTo>
                    <a:pt x="2" y="126"/>
                  </a:lnTo>
                  <a:lnTo>
                    <a:pt x="3" y="127"/>
                  </a:lnTo>
                  <a:lnTo>
                    <a:pt x="7" y="128"/>
                  </a:lnTo>
                  <a:lnTo>
                    <a:pt x="10" y="127"/>
                  </a:lnTo>
                  <a:lnTo>
                    <a:pt x="11" y="126"/>
                  </a:lnTo>
                  <a:lnTo>
                    <a:pt x="11" y="126"/>
                  </a:lnTo>
                  <a:lnTo>
                    <a:pt x="30" y="96"/>
                  </a:lnTo>
                  <a:lnTo>
                    <a:pt x="47" y="66"/>
                  </a:lnTo>
                  <a:lnTo>
                    <a:pt x="58" y="51"/>
                  </a:lnTo>
                  <a:lnTo>
                    <a:pt x="67" y="37"/>
                  </a:lnTo>
                  <a:lnTo>
                    <a:pt x="79" y="22"/>
                  </a:lnTo>
                  <a:lnTo>
                    <a:pt x="91" y="9"/>
                  </a:lnTo>
                  <a:lnTo>
                    <a:pt x="91" y="9"/>
                  </a:lnTo>
                  <a:lnTo>
                    <a:pt x="92" y="7"/>
                  </a:lnTo>
                  <a:lnTo>
                    <a:pt x="92" y="5"/>
                  </a:lnTo>
                  <a:lnTo>
                    <a:pt x="89" y="2"/>
                  </a:lnTo>
                  <a:lnTo>
                    <a:pt x="87" y="0"/>
                  </a:lnTo>
                  <a:lnTo>
                    <a:pt x="84" y="0"/>
                  </a:lnTo>
                  <a:lnTo>
                    <a:pt x="81" y="2"/>
                  </a:lnTo>
                  <a:lnTo>
                    <a:pt x="81"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1" name="Freeform 1082">
              <a:extLst>
                <a:ext uri="{FF2B5EF4-FFF2-40B4-BE49-F238E27FC236}">
                  <a16:creationId xmlns:a16="http://schemas.microsoft.com/office/drawing/2014/main" id="{975B7EC4-B569-E010-1544-D5AF88739BC1}"/>
                </a:ext>
              </a:extLst>
            </p:cNvPr>
            <p:cNvSpPr/>
            <p:nvPr/>
          </p:nvSpPr>
          <p:spPr bwMode="auto">
            <a:xfrm>
              <a:off x="4308476" y="4591050"/>
              <a:ext cx="20638" cy="39688"/>
            </a:xfrm>
            <a:custGeom>
              <a:avLst/>
              <a:gdLst/>
              <a:ahLst/>
              <a:cxnLst>
                <a:cxn ang="0">
                  <a:pos x="43" y="3"/>
                </a:cxn>
                <a:cxn ang="0">
                  <a:pos x="43" y="3"/>
                </a:cxn>
                <a:cxn ang="0">
                  <a:pos x="30" y="25"/>
                </a:cxn>
                <a:cxn ang="0">
                  <a:pos x="17" y="47"/>
                </a:cxn>
                <a:cxn ang="0">
                  <a:pos x="11" y="58"/>
                </a:cxn>
                <a:cxn ang="0">
                  <a:pos x="7" y="70"/>
                </a:cxn>
                <a:cxn ang="0">
                  <a:pos x="3" y="83"/>
                </a:cxn>
                <a:cxn ang="0">
                  <a:pos x="0" y="94"/>
                </a:cxn>
                <a:cxn ang="0">
                  <a:pos x="0" y="94"/>
                </a:cxn>
                <a:cxn ang="0">
                  <a:pos x="0" y="97"/>
                </a:cxn>
                <a:cxn ang="0">
                  <a:pos x="1" y="98"/>
                </a:cxn>
                <a:cxn ang="0">
                  <a:pos x="3" y="100"/>
                </a:cxn>
                <a:cxn ang="0">
                  <a:pos x="5" y="100"/>
                </a:cxn>
                <a:cxn ang="0">
                  <a:pos x="9" y="98"/>
                </a:cxn>
                <a:cxn ang="0">
                  <a:pos x="11" y="97"/>
                </a:cxn>
                <a:cxn ang="0">
                  <a:pos x="12" y="94"/>
                </a:cxn>
                <a:cxn ang="0">
                  <a:pos x="12" y="94"/>
                </a:cxn>
                <a:cxn ang="0">
                  <a:pos x="13" y="83"/>
                </a:cxn>
                <a:cxn ang="0">
                  <a:pos x="17" y="72"/>
                </a:cxn>
                <a:cxn ang="0">
                  <a:pos x="22" y="60"/>
                </a:cxn>
                <a:cxn ang="0">
                  <a:pos x="28" y="50"/>
                </a:cxn>
                <a:cxn ang="0">
                  <a:pos x="41" y="29"/>
                </a:cxn>
                <a:cxn ang="0">
                  <a:pos x="54" y="9"/>
                </a:cxn>
                <a:cxn ang="0">
                  <a:pos x="54" y="9"/>
                </a:cxn>
                <a:cxn ang="0">
                  <a:pos x="54" y="7"/>
                </a:cxn>
                <a:cxn ang="0">
                  <a:pos x="54" y="4"/>
                </a:cxn>
                <a:cxn ang="0">
                  <a:pos x="51" y="2"/>
                </a:cxn>
                <a:cxn ang="0">
                  <a:pos x="47" y="0"/>
                </a:cxn>
                <a:cxn ang="0">
                  <a:pos x="45" y="2"/>
                </a:cxn>
                <a:cxn ang="0">
                  <a:pos x="43" y="3"/>
                </a:cxn>
                <a:cxn ang="0">
                  <a:pos x="43" y="3"/>
                </a:cxn>
              </a:cxnLst>
              <a:rect l="0" t="0" r="r" b="b"/>
              <a:pathLst>
                <a:path w="54" h="100">
                  <a:moveTo>
                    <a:pt x="43" y="3"/>
                  </a:moveTo>
                  <a:lnTo>
                    <a:pt x="43" y="3"/>
                  </a:lnTo>
                  <a:lnTo>
                    <a:pt x="30" y="25"/>
                  </a:lnTo>
                  <a:lnTo>
                    <a:pt x="17" y="47"/>
                  </a:lnTo>
                  <a:lnTo>
                    <a:pt x="11" y="58"/>
                  </a:lnTo>
                  <a:lnTo>
                    <a:pt x="7" y="70"/>
                  </a:lnTo>
                  <a:lnTo>
                    <a:pt x="3" y="83"/>
                  </a:lnTo>
                  <a:lnTo>
                    <a:pt x="0" y="94"/>
                  </a:lnTo>
                  <a:lnTo>
                    <a:pt x="0" y="94"/>
                  </a:lnTo>
                  <a:lnTo>
                    <a:pt x="0" y="97"/>
                  </a:lnTo>
                  <a:lnTo>
                    <a:pt x="1" y="98"/>
                  </a:lnTo>
                  <a:lnTo>
                    <a:pt x="3" y="100"/>
                  </a:lnTo>
                  <a:lnTo>
                    <a:pt x="5" y="100"/>
                  </a:lnTo>
                  <a:lnTo>
                    <a:pt x="9" y="98"/>
                  </a:lnTo>
                  <a:lnTo>
                    <a:pt x="11" y="97"/>
                  </a:lnTo>
                  <a:lnTo>
                    <a:pt x="12" y="94"/>
                  </a:lnTo>
                  <a:lnTo>
                    <a:pt x="12" y="94"/>
                  </a:lnTo>
                  <a:lnTo>
                    <a:pt x="13" y="83"/>
                  </a:lnTo>
                  <a:lnTo>
                    <a:pt x="17" y="72"/>
                  </a:lnTo>
                  <a:lnTo>
                    <a:pt x="22" y="60"/>
                  </a:lnTo>
                  <a:lnTo>
                    <a:pt x="28" y="50"/>
                  </a:lnTo>
                  <a:lnTo>
                    <a:pt x="41" y="29"/>
                  </a:lnTo>
                  <a:lnTo>
                    <a:pt x="54" y="9"/>
                  </a:lnTo>
                  <a:lnTo>
                    <a:pt x="54" y="9"/>
                  </a:lnTo>
                  <a:lnTo>
                    <a:pt x="54" y="7"/>
                  </a:lnTo>
                  <a:lnTo>
                    <a:pt x="54" y="4"/>
                  </a:lnTo>
                  <a:lnTo>
                    <a:pt x="51" y="2"/>
                  </a:lnTo>
                  <a:lnTo>
                    <a:pt x="47" y="0"/>
                  </a:lnTo>
                  <a:lnTo>
                    <a:pt x="45" y="2"/>
                  </a:lnTo>
                  <a:lnTo>
                    <a:pt x="43" y="3"/>
                  </a:lnTo>
                  <a:lnTo>
                    <a:pt x="43"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2" name="Freeform 1083">
              <a:extLst>
                <a:ext uri="{FF2B5EF4-FFF2-40B4-BE49-F238E27FC236}">
                  <a16:creationId xmlns:a16="http://schemas.microsoft.com/office/drawing/2014/main" id="{9DDDA33E-BAF5-DA98-D6B3-6B2DCC69970B}"/>
                </a:ext>
              </a:extLst>
            </p:cNvPr>
            <p:cNvSpPr/>
            <p:nvPr/>
          </p:nvSpPr>
          <p:spPr bwMode="auto">
            <a:xfrm>
              <a:off x="4319588" y="4605338"/>
              <a:ext cx="23813" cy="34925"/>
            </a:xfrm>
            <a:custGeom>
              <a:avLst/>
              <a:gdLst/>
              <a:ahLst/>
              <a:cxnLst>
                <a:cxn ang="0">
                  <a:pos x="45" y="2"/>
                </a:cxn>
                <a:cxn ang="0">
                  <a:pos x="45" y="2"/>
                </a:cxn>
                <a:cxn ang="0">
                  <a:pos x="32" y="22"/>
                </a:cxn>
                <a:cxn ang="0">
                  <a:pos x="19" y="43"/>
                </a:cxn>
                <a:cxn ang="0">
                  <a:pos x="19" y="43"/>
                </a:cxn>
                <a:cxn ang="0">
                  <a:pos x="9" y="62"/>
                </a:cxn>
                <a:cxn ang="0">
                  <a:pos x="4" y="73"/>
                </a:cxn>
                <a:cxn ang="0">
                  <a:pos x="0" y="83"/>
                </a:cxn>
                <a:cxn ang="0">
                  <a:pos x="0" y="83"/>
                </a:cxn>
                <a:cxn ang="0">
                  <a:pos x="0" y="86"/>
                </a:cxn>
                <a:cxn ang="0">
                  <a:pos x="0" y="87"/>
                </a:cxn>
                <a:cxn ang="0">
                  <a:pos x="4" y="90"/>
                </a:cxn>
                <a:cxn ang="0">
                  <a:pos x="7" y="90"/>
                </a:cxn>
                <a:cxn ang="0">
                  <a:pos x="9" y="88"/>
                </a:cxn>
                <a:cxn ang="0">
                  <a:pos x="10" y="86"/>
                </a:cxn>
                <a:cxn ang="0">
                  <a:pos x="10" y="86"/>
                </a:cxn>
                <a:cxn ang="0">
                  <a:pos x="15" y="75"/>
                </a:cxn>
                <a:cxn ang="0">
                  <a:pos x="21" y="64"/>
                </a:cxn>
                <a:cxn ang="0">
                  <a:pos x="32" y="44"/>
                </a:cxn>
                <a:cxn ang="0">
                  <a:pos x="32" y="44"/>
                </a:cxn>
                <a:cxn ang="0">
                  <a:pos x="43" y="26"/>
                </a:cxn>
                <a:cxn ang="0">
                  <a:pos x="56" y="7"/>
                </a:cxn>
                <a:cxn ang="0">
                  <a:pos x="56" y="7"/>
                </a:cxn>
                <a:cxn ang="0">
                  <a:pos x="57" y="5"/>
                </a:cxn>
                <a:cxn ang="0">
                  <a:pos x="56" y="3"/>
                </a:cxn>
                <a:cxn ang="0">
                  <a:pos x="56" y="1"/>
                </a:cxn>
                <a:cxn ang="0">
                  <a:pos x="53" y="0"/>
                </a:cxn>
                <a:cxn ang="0">
                  <a:pos x="49" y="0"/>
                </a:cxn>
                <a:cxn ang="0">
                  <a:pos x="48" y="0"/>
                </a:cxn>
                <a:cxn ang="0">
                  <a:pos x="45" y="2"/>
                </a:cxn>
                <a:cxn ang="0">
                  <a:pos x="45" y="2"/>
                </a:cxn>
              </a:cxnLst>
              <a:rect l="0" t="0" r="r" b="b"/>
              <a:pathLst>
                <a:path w="57" h="90">
                  <a:moveTo>
                    <a:pt x="45" y="2"/>
                  </a:moveTo>
                  <a:lnTo>
                    <a:pt x="45" y="2"/>
                  </a:lnTo>
                  <a:lnTo>
                    <a:pt x="32" y="22"/>
                  </a:lnTo>
                  <a:lnTo>
                    <a:pt x="19" y="43"/>
                  </a:lnTo>
                  <a:lnTo>
                    <a:pt x="19" y="43"/>
                  </a:lnTo>
                  <a:lnTo>
                    <a:pt x="9" y="62"/>
                  </a:lnTo>
                  <a:lnTo>
                    <a:pt x="4" y="73"/>
                  </a:lnTo>
                  <a:lnTo>
                    <a:pt x="0" y="83"/>
                  </a:lnTo>
                  <a:lnTo>
                    <a:pt x="0" y="83"/>
                  </a:lnTo>
                  <a:lnTo>
                    <a:pt x="0" y="86"/>
                  </a:lnTo>
                  <a:lnTo>
                    <a:pt x="0" y="87"/>
                  </a:lnTo>
                  <a:lnTo>
                    <a:pt x="4" y="90"/>
                  </a:lnTo>
                  <a:lnTo>
                    <a:pt x="7" y="90"/>
                  </a:lnTo>
                  <a:lnTo>
                    <a:pt x="9" y="88"/>
                  </a:lnTo>
                  <a:lnTo>
                    <a:pt x="10" y="86"/>
                  </a:lnTo>
                  <a:lnTo>
                    <a:pt x="10" y="86"/>
                  </a:lnTo>
                  <a:lnTo>
                    <a:pt x="15" y="75"/>
                  </a:lnTo>
                  <a:lnTo>
                    <a:pt x="21" y="64"/>
                  </a:lnTo>
                  <a:lnTo>
                    <a:pt x="32" y="44"/>
                  </a:lnTo>
                  <a:lnTo>
                    <a:pt x="32" y="44"/>
                  </a:lnTo>
                  <a:lnTo>
                    <a:pt x="43" y="26"/>
                  </a:lnTo>
                  <a:lnTo>
                    <a:pt x="56" y="7"/>
                  </a:lnTo>
                  <a:lnTo>
                    <a:pt x="56" y="7"/>
                  </a:lnTo>
                  <a:lnTo>
                    <a:pt x="57" y="5"/>
                  </a:lnTo>
                  <a:lnTo>
                    <a:pt x="56" y="3"/>
                  </a:lnTo>
                  <a:lnTo>
                    <a:pt x="56" y="1"/>
                  </a:lnTo>
                  <a:lnTo>
                    <a:pt x="53" y="0"/>
                  </a:lnTo>
                  <a:lnTo>
                    <a:pt x="49" y="0"/>
                  </a:lnTo>
                  <a:lnTo>
                    <a:pt x="48" y="0"/>
                  </a:lnTo>
                  <a:lnTo>
                    <a:pt x="45" y="2"/>
                  </a:lnTo>
                  <a:lnTo>
                    <a:pt x="4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3" name="Freeform 1084">
              <a:extLst>
                <a:ext uri="{FF2B5EF4-FFF2-40B4-BE49-F238E27FC236}">
                  <a16:creationId xmlns:a16="http://schemas.microsoft.com/office/drawing/2014/main" id="{F8FDDCBC-3C38-D5F5-181F-2AC1BF43D3CD}"/>
                </a:ext>
              </a:extLst>
            </p:cNvPr>
            <p:cNvSpPr/>
            <p:nvPr/>
          </p:nvSpPr>
          <p:spPr bwMode="auto">
            <a:xfrm>
              <a:off x="4338638" y="4610100"/>
              <a:ext cx="26988" cy="36513"/>
            </a:xfrm>
            <a:custGeom>
              <a:avLst/>
              <a:gdLst/>
              <a:ahLst/>
              <a:cxnLst>
                <a:cxn ang="0">
                  <a:pos x="59" y="2"/>
                </a:cxn>
                <a:cxn ang="0">
                  <a:pos x="59" y="2"/>
                </a:cxn>
                <a:cxn ang="0">
                  <a:pos x="40" y="21"/>
                </a:cxn>
                <a:cxn ang="0">
                  <a:pos x="30" y="30"/>
                </a:cxn>
                <a:cxn ang="0">
                  <a:pos x="23" y="40"/>
                </a:cxn>
                <a:cxn ang="0">
                  <a:pos x="15" y="51"/>
                </a:cxn>
                <a:cxn ang="0">
                  <a:pos x="10" y="61"/>
                </a:cxn>
                <a:cxn ang="0">
                  <a:pos x="4" y="74"/>
                </a:cxn>
                <a:cxn ang="0">
                  <a:pos x="0" y="87"/>
                </a:cxn>
                <a:cxn ang="0">
                  <a:pos x="0" y="87"/>
                </a:cxn>
                <a:cxn ang="0">
                  <a:pos x="0" y="90"/>
                </a:cxn>
                <a:cxn ang="0">
                  <a:pos x="0" y="91"/>
                </a:cxn>
                <a:cxn ang="0">
                  <a:pos x="4" y="94"/>
                </a:cxn>
                <a:cxn ang="0">
                  <a:pos x="8" y="94"/>
                </a:cxn>
                <a:cxn ang="0">
                  <a:pos x="11" y="92"/>
                </a:cxn>
                <a:cxn ang="0">
                  <a:pos x="11" y="90"/>
                </a:cxn>
                <a:cxn ang="0">
                  <a:pos x="11" y="90"/>
                </a:cxn>
                <a:cxn ang="0">
                  <a:pos x="15" y="78"/>
                </a:cxn>
                <a:cxn ang="0">
                  <a:pos x="20" y="66"/>
                </a:cxn>
                <a:cxn ang="0">
                  <a:pos x="25" y="56"/>
                </a:cxn>
                <a:cxn ang="0">
                  <a:pos x="32" y="45"/>
                </a:cxn>
                <a:cxn ang="0">
                  <a:pos x="40" y="36"/>
                </a:cxn>
                <a:cxn ang="0">
                  <a:pos x="49" y="27"/>
                </a:cxn>
                <a:cxn ang="0">
                  <a:pos x="67" y="10"/>
                </a:cxn>
                <a:cxn ang="0">
                  <a:pos x="67" y="10"/>
                </a:cxn>
                <a:cxn ang="0">
                  <a:pos x="68" y="7"/>
                </a:cxn>
                <a:cxn ang="0">
                  <a:pos x="68" y="6"/>
                </a:cxn>
                <a:cxn ang="0">
                  <a:pos x="67" y="2"/>
                </a:cxn>
                <a:cxn ang="0">
                  <a:pos x="63" y="0"/>
                </a:cxn>
                <a:cxn ang="0">
                  <a:pos x="61" y="1"/>
                </a:cxn>
                <a:cxn ang="0">
                  <a:pos x="59" y="2"/>
                </a:cxn>
                <a:cxn ang="0">
                  <a:pos x="59" y="2"/>
                </a:cxn>
              </a:cxnLst>
              <a:rect l="0" t="0" r="r" b="b"/>
              <a:pathLst>
                <a:path w="68" h="94">
                  <a:moveTo>
                    <a:pt x="59" y="2"/>
                  </a:moveTo>
                  <a:lnTo>
                    <a:pt x="59" y="2"/>
                  </a:lnTo>
                  <a:lnTo>
                    <a:pt x="40" y="21"/>
                  </a:lnTo>
                  <a:lnTo>
                    <a:pt x="30" y="30"/>
                  </a:lnTo>
                  <a:lnTo>
                    <a:pt x="23" y="40"/>
                  </a:lnTo>
                  <a:lnTo>
                    <a:pt x="15" y="51"/>
                  </a:lnTo>
                  <a:lnTo>
                    <a:pt x="10" y="61"/>
                  </a:lnTo>
                  <a:lnTo>
                    <a:pt x="4" y="74"/>
                  </a:lnTo>
                  <a:lnTo>
                    <a:pt x="0" y="87"/>
                  </a:lnTo>
                  <a:lnTo>
                    <a:pt x="0" y="87"/>
                  </a:lnTo>
                  <a:lnTo>
                    <a:pt x="0" y="90"/>
                  </a:lnTo>
                  <a:lnTo>
                    <a:pt x="0" y="91"/>
                  </a:lnTo>
                  <a:lnTo>
                    <a:pt x="4" y="94"/>
                  </a:lnTo>
                  <a:lnTo>
                    <a:pt x="8" y="94"/>
                  </a:lnTo>
                  <a:lnTo>
                    <a:pt x="11" y="92"/>
                  </a:lnTo>
                  <a:lnTo>
                    <a:pt x="11" y="90"/>
                  </a:lnTo>
                  <a:lnTo>
                    <a:pt x="11" y="90"/>
                  </a:lnTo>
                  <a:lnTo>
                    <a:pt x="15" y="78"/>
                  </a:lnTo>
                  <a:lnTo>
                    <a:pt x="20" y="66"/>
                  </a:lnTo>
                  <a:lnTo>
                    <a:pt x="25" y="56"/>
                  </a:lnTo>
                  <a:lnTo>
                    <a:pt x="32" y="45"/>
                  </a:lnTo>
                  <a:lnTo>
                    <a:pt x="40" y="36"/>
                  </a:lnTo>
                  <a:lnTo>
                    <a:pt x="49" y="27"/>
                  </a:lnTo>
                  <a:lnTo>
                    <a:pt x="67" y="10"/>
                  </a:lnTo>
                  <a:lnTo>
                    <a:pt x="67" y="10"/>
                  </a:lnTo>
                  <a:lnTo>
                    <a:pt x="68" y="7"/>
                  </a:lnTo>
                  <a:lnTo>
                    <a:pt x="68" y="6"/>
                  </a:lnTo>
                  <a:lnTo>
                    <a:pt x="67" y="2"/>
                  </a:lnTo>
                  <a:lnTo>
                    <a:pt x="63" y="0"/>
                  </a:lnTo>
                  <a:lnTo>
                    <a:pt x="61" y="1"/>
                  </a:lnTo>
                  <a:lnTo>
                    <a:pt x="59" y="2"/>
                  </a:lnTo>
                  <a:lnTo>
                    <a:pt x="5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4" name="Freeform 1085">
              <a:extLst>
                <a:ext uri="{FF2B5EF4-FFF2-40B4-BE49-F238E27FC236}">
                  <a16:creationId xmlns:a16="http://schemas.microsoft.com/office/drawing/2014/main" id="{D7EDB3DB-3C07-17B8-A593-532DB02E021F}"/>
                </a:ext>
              </a:extLst>
            </p:cNvPr>
            <p:cNvSpPr/>
            <p:nvPr/>
          </p:nvSpPr>
          <p:spPr bwMode="auto">
            <a:xfrm>
              <a:off x="4359276" y="4614863"/>
              <a:ext cx="26988" cy="36513"/>
            </a:xfrm>
            <a:custGeom>
              <a:avLst/>
              <a:gdLst/>
              <a:ahLst/>
              <a:cxnLst>
                <a:cxn ang="0">
                  <a:pos x="56" y="2"/>
                </a:cxn>
                <a:cxn ang="0">
                  <a:pos x="56" y="2"/>
                </a:cxn>
                <a:cxn ang="0">
                  <a:pos x="39" y="21"/>
                </a:cxn>
                <a:cxn ang="0">
                  <a:pos x="25" y="41"/>
                </a:cxn>
                <a:cxn ang="0">
                  <a:pos x="13" y="62"/>
                </a:cxn>
                <a:cxn ang="0">
                  <a:pos x="1" y="83"/>
                </a:cxn>
                <a:cxn ang="0">
                  <a:pos x="1" y="83"/>
                </a:cxn>
                <a:cxn ang="0">
                  <a:pos x="0" y="85"/>
                </a:cxn>
                <a:cxn ang="0">
                  <a:pos x="1" y="88"/>
                </a:cxn>
                <a:cxn ang="0">
                  <a:pos x="4" y="91"/>
                </a:cxn>
                <a:cxn ang="0">
                  <a:pos x="8" y="92"/>
                </a:cxn>
                <a:cxn ang="0">
                  <a:pos x="9" y="91"/>
                </a:cxn>
                <a:cxn ang="0">
                  <a:pos x="10" y="89"/>
                </a:cxn>
                <a:cxn ang="0">
                  <a:pos x="10" y="89"/>
                </a:cxn>
                <a:cxn ang="0">
                  <a:pos x="22" y="68"/>
                </a:cxn>
                <a:cxn ang="0">
                  <a:pos x="34" y="47"/>
                </a:cxn>
                <a:cxn ang="0">
                  <a:pos x="48" y="28"/>
                </a:cxn>
                <a:cxn ang="0">
                  <a:pos x="64" y="11"/>
                </a:cxn>
                <a:cxn ang="0">
                  <a:pos x="64" y="11"/>
                </a:cxn>
                <a:cxn ang="0">
                  <a:pos x="65" y="8"/>
                </a:cxn>
                <a:cxn ang="0">
                  <a:pos x="65" y="6"/>
                </a:cxn>
                <a:cxn ang="0">
                  <a:pos x="64" y="2"/>
                </a:cxn>
                <a:cxn ang="0">
                  <a:pos x="60" y="0"/>
                </a:cxn>
                <a:cxn ang="0">
                  <a:pos x="58" y="0"/>
                </a:cxn>
                <a:cxn ang="0">
                  <a:pos x="56" y="2"/>
                </a:cxn>
                <a:cxn ang="0">
                  <a:pos x="56" y="2"/>
                </a:cxn>
              </a:cxnLst>
              <a:rect l="0" t="0" r="r" b="b"/>
              <a:pathLst>
                <a:path w="65" h="92">
                  <a:moveTo>
                    <a:pt x="56" y="2"/>
                  </a:moveTo>
                  <a:lnTo>
                    <a:pt x="56" y="2"/>
                  </a:lnTo>
                  <a:lnTo>
                    <a:pt x="39" y="21"/>
                  </a:lnTo>
                  <a:lnTo>
                    <a:pt x="25" y="41"/>
                  </a:lnTo>
                  <a:lnTo>
                    <a:pt x="13" y="62"/>
                  </a:lnTo>
                  <a:lnTo>
                    <a:pt x="1" y="83"/>
                  </a:lnTo>
                  <a:lnTo>
                    <a:pt x="1" y="83"/>
                  </a:lnTo>
                  <a:lnTo>
                    <a:pt x="0" y="85"/>
                  </a:lnTo>
                  <a:lnTo>
                    <a:pt x="1" y="88"/>
                  </a:lnTo>
                  <a:lnTo>
                    <a:pt x="4" y="91"/>
                  </a:lnTo>
                  <a:lnTo>
                    <a:pt x="8" y="92"/>
                  </a:lnTo>
                  <a:lnTo>
                    <a:pt x="9" y="91"/>
                  </a:lnTo>
                  <a:lnTo>
                    <a:pt x="10" y="89"/>
                  </a:lnTo>
                  <a:lnTo>
                    <a:pt x="10" y="89"/>
                  </a:lnTo>
                  <a:lnTo>
                    <a:pt x="22" y="68"/>
                  </a:lnTo>
                  <a:lnTo>
                    <a:pt x="34" y="47"/>
                  </a:lnTo>
                  <a:lnTo>
                    <a:pt x="48" y="28"/>
                  </a:lnTo>
                  <a:lnTo>
                    <a:pt x="64" y="11"/>
                  </a:lnTo>
                  <a:lnTo>
                    <a:pt x="64" y="11"/>
                  </a:lnTo>
                  <a:lnTo>
                    <a:pt x="65" y="8"/>
                  </a:lnTo>
                  <a:lnTo>
                    <a:pt x="65" y="6"/>
                  </a:lnTo>
                  <a:lnTo>
                    <a:pt x="64" y="2"/>
                  </a:lnTo>
                  <a:lnTo>
                    <a:pt x="60" y="0"/>
                  </a:lnTo>
                  <a:lnTo>
                    <a:pt x="58" y="0"/>
                  </a:lnTo>
                  <a:lnTo>
                    <a:pt x="56" y="2"/>
                  </a:lnTo>
                  <a:lnTo>
                    <a:pt x="5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5" name="Freeform 1086">
              <a:extLst>
                <a:ext uri="{FF2B5EF4-FFF2-40B4-BE49-F238E27FC236}">
                  <a16:creationId xmlns:a16="http://schemas.microsoft.com/office/drawing/2014/main" id="{3B763030-045E-3EF2-FDF5-1E680096C835}"/>
                </a:ext>
              </a:extLst>
            </p:cNvPr>
            <p:cNvSpPr/>
            <p:nvPr/>
          </p:nvSpPr>
          <p:spPr bwMode="auto">
            <a:xfrm>
              <a:off x="4368801" y="4624388"/>
              <a:ext cx="26988" cy="41275"/>
            </a:xfrm>
            <a:custGeom>
              <a:avLst/>
              <a:gdLst/>
              <a:ahLst/>
              <a:cxnLst>
                <a:cxn ang="0">
                  <a:pos x="56" y="5"/>
                </a:cxn>
                <a:cxn ang="0">
                  <a:pos x="56" y="5"/>
                </a:cxn>
                <a:cxn ang="0">
                  <a:pos x="54" y="10"/>
                </a:cxn>
                <a:cxn ang="0">
                  <a:pos x="53" y="16"/>
                </a:cxn>
                <a:cxn ang="0">
                  <a:pos x="47" y="27"/>
                </a:cxn>
                <a:cxn ang="0">
                  <a:pos x="34" y="47"/>
                </a:cxn>
                <a:cxn ang="0">
                  <a:pos x="34" y="47"/>
                </a:cxn>
                <a:cxn ang="0">
                  <a:pos x="18" y="72"/>
                </a:cxn>
                <a:cxn ang="0">
                  <a:pos x="1" y="95"/>
                </a:cxn>
                <a:cxn ang="0">
                  <a:pos x="1" y="95"/>
                </a:cxn>
                <a:cxn ang="0">
                  <a:pos x="0" y="98"/>
                </a:cxn>
                <a:cxn ang="0">
                  <a:pos x="0" y="99"/>
                </a:cxn>
                <a:cxn ang="0">
                  <a:pos x="1" y="103"/>
                </a:cxn>
                <a:cxn ang="0">
                  <a:pos x="3" y="105"/>
                </a:cxn>
                <a:cxn ang="0">
                  <a:pos x="5" y="105"/>
                </a:cxn>
                <a:cxn ang="0">
                  <a:pos x="7" y="105"/>
                </a:cxn>
                <a:cxn ang="0">
                  <a:pos x="9" y="103"/>
                </a:cxn>
                <a:cxn ang="0">
                  <a:pos x="9" y="103"/>
                </a:cxn>
                <a:cxn ang="0">
                  <a:pos x="19" y="90"/>
                </a:cxn>
                <a:cxn ang="0">
                  <a:pos x="28" y="76"/>
                </a:cxn>
                <a:cxn ang="0">
                  <a:pos x="47" y="47"/>
                </a:cxn>
                <a:cxn ang="0">
                  <a:pos x="47" y="47"/>
                </a:cxn>
                <a:cxn ang="0">
                  <a:pos x="60" y="27"/>
                </a:cxn>
                <a:cxn ang="0">
                  <a:pos x="65" y="17"/>
                </a:cxn>
                <a:cxn ang="0">
                  <a:pos x="66" y="12"/>
                </a:cxn>
                <a:cxn ang="0">
                  <a:pos x="68" y="5"/>
                </a:cxn>
                <a:cxn ang="0">
                  <a:pos x="68" y="5"/>
                </a:cxn>
                <a:cxn ang="0">
                  <a:pos x="68" y="3"/>
                </a:cxn>
                <a:cxn ang="0">
                  <a:pos x="66" y="1"/>
                </a:cxn>
                <a:cxn ang="0">
                  <a:pos x="65" y="0"/>
                </a:cxn>
                <a:cxn ang="0">
                  <a:pos x="62" y="0"/>
                </a:cxn>
                <a:cxn ang="0">
                  <a:pos x="58" y="1"/>
                </a:cxn>
                <a:cxn ang="0">
                  <a:pos x="57" y="3"/>
                </a:cxn>
                <a:cxn ang="0">
                  <a:pos x="56" y="5"/>
                </a:cxn>
                <a:cxn ang="0">
                  <a:pos x="56" y="5"/>
                </a:cxn>
              </a:cxnLst>
              <a:rect l="0" t="0" r="r" b="b"/>
              <a:pathLst>
                <a:path w="68" h="105">
                  <a:moveTo>
                    <a:pt x="56" y="5"/>
                  </a:moveTo>
                  <a:lnTo>
                    <a:pt x="56" y="5"/>
                  </a:lnTo>
                  <a:lnTo>
                    <a:pt x="54" y="10"/>
                  </a:lnTo>
                  <a:lnTo>
                    <a:pt x="53" y="16"/>
                  </a:lnTo>
                  <a:lnTo>
                    <a:pt x="47" y="27"/>
                  </a:lnTo>
                  <a:lnTo>
                    <a:pt x="34" y="47"/>
                  </a:lnTo>
                  <a:lnTo>
                    <a:pt x="34" y="47"/>
                  </a:lnTo>
                  <a:lnTo>
                    <a:pt x="18" y="72"/>
                  </a:lnTo>
                  <a:lnTo>
                    <a:pt x="1" y="95"/>
                  </a:lnTo>
                  <a:lnTo>
                    <a:pt x="1" y="95"/>
                  </a:lnTo>
                  <a:lnTo>
                    <a:pt x="0" y="98"/>
                  </a:lnTo>
                  <a:lnTo>
                    <a:pt x="0" y="99"/>
                  </a:lnTo>
                  <a:lnTo>
                    <a:pt x="1" y="103"/>
                  </a:lnTo>
                  <a:lnTo>
                    <a:pt x="3" y="105"/>
                  </a:lnTo>
                  <a:lnTo>
                    <a:pt x="5" y="105"/>
                  </a:lnTo>
                  <a:lnTo>
                    <a:pt x="7" y="105"/>
                  </a:lnTo>
                  <a:lnTo>
                    <a:pt x="9" y="103"/>
                  </a:lnTo>
                  <a:lnTo>
                    <a:pt x="9" y="103"/>
                  </a:lnTo>
                  <a:lnTo>
                    <a:pt x="19" y="90"/>
                  </a:lnTo>
                  <a:lnTo>
                    <a:pt x="28" y="76"/>
                  </a:lnTo>
                  <a:lnTo>
                    <a:pt x="47" y="47"/>
                  </a:lnTo>
                  <a:lnTo>
                    <a:pt x="47" y="47"/>
                  </a:lnTo>
                  <a:lnTo>
                    <a:pt x="60" y="27"/>
                  </a:lnTo>
                  <a:lnTo>
                    <a:pt x="65" y="17"/>
                  </a:lnTo>
                  <a:lnTo>
                    <a:pt x="66" y="12"/>
                  </a:lnTo>
                  <a:lnTo>
                    <a:pt x="68" y="5"/>
                  </a:lnTo>
                  <a:lnTo>
                    <a:pt x="68" y="5"/>
                  </a:lnTo>
                  <a:lnTo>
                    <a:pt x="68" y="3"/>
                  </a:lnTo>
                  <a:lnTo>
                    <a:pt x="66" y="1"/>
                  </a:lnTo>
                  <a:lnTo>
                    <a:pt x="65" y="0"/>
                  </a:lnTo>
                  <a:lnTo>
                    <a:pt x="62" y="0"/>
                  </a:lnTo>
                  <a:lnTo>
                    <a:pt x="58" y="1"/>
                  </a:lnTo>
                  <a:lnTo>
                    <a:pt x="57" y="3"/>
                  </a:lnTo>
                  <a:lnTo>
                    <a:pt x="56" y="5"/>
                  </a:lnTo>
                  <a:lnTo>
                    <a:pt x="56"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6" name="Freeform 1087">
              <a:extLst>
                <a:ext uri="{FF2B5EF4-FFF2-40B4-BE49-F238E27FC236}">
                  <a16:creationId xmlns:a16="http://schemas.microsoft.com/office/drawing/2014/main" id="{8FD3CB40-69C1-F92B-F732-3BD786AB5C4C}"/>
                </a:ext>
              </a:extLst>
            </p:cNvPr>
            <p:cNvSpPr/>
            <p:nvPr/>
          </p:nvSpPr>
          <p:spPr bwMode="auto">
            <a:xfrm>
              <a:off x="4319588" y="4630738"/>
              <a:ext cx="101600" cy="128588"/>
            </a:xfrm>
            <a:custGeom>
              <a:avLst/>
              <a:gdLst/>
              <a:ahLst/>
              <a:cxnLst>
                <a:cxn ang="0">
                  <a:pos x="247" y="1"/>
                </a:cxn>
                <a:cxn ang="0">
                  <a:pos x="247" y="1"/>
                </a:cxn>
                <a:cxn ang="0">
                  <a:pos x="228" y="22"/>
                </a:cxn>
                <a:cxn ang="0">
                  <a:pos x="208" y="43"/>
                </a:cxn>
                <a:cxn ang="0">
                  <a:pos x="171" y="86"/>
                </a:cxn>
                <a:cxn ang="0">
                  <a:pos x="136" y="131"/>
                </a:cxn>
                <a:cxn ang="0">
                  <a:pos x="101" y="175"/>
                </a:cxn>
                <a:cxn ang="0">
                  <a:pos x="101" y="175"/>
                </a:cxn>
                <a:cxn ang="0">
                  <a:pos x="69" y="213"/>
                </a:cxn>
                <a:cxn ang="0">
                  <a:pos x="55" y="233"/>
                </a:cxn>
                <a:cxn ang="0">
                  <a:pos x="41" y="254"/>
                </a:cxn>
                <a:cxn ang="0">
                  <a:pos x="41" y="254"/>
                </a:cxn>
                <a:cxn ang="0">
                  <a:pos x="35" y="261"/>
                </a:cxn>
                <a:cxn ang="0">
                  <a:pos x="30" y="269"/>
                </a:cxn>
                <a:cxn ang="0">
                  <a:pos x="17" y="285"/>
                </a:cxn>
                <a:cxn ang="0">
                  <a:pos x="12" y="293"/>
                </a:cxn>
                <a:cxn ang="0">
                  <a:pos x="7" y="301"/>
                </a:cxn>
                <a:cxn ang="0">
                  <a:pos x="3" y="309"/>
                </a:cxn>
                <a:cxn ang="0">
                  <a:pos x="0" y="318"/>
                </a:cxn>
                <a:cxn ang="0">
                  <a:pos x="0" y="318"/>
                </a:cxn>
                <a:cxn ang="0">
                  <a:pos x="0" y="320"/>
                </a:cxn>
                <a:cxn ang="0">
                  <a:pos x="1" y="322"/>
                </a:cxn>
                <a:cxn ang="0">
                  <a:pos x="4" y="324"/>
                </a:cxn>
                <a:cxn ang="0">
                  <a:pos x="7" y="324"/>
                </a:cxn>
                <a:cxn ang="0">
                  <a:pos x="8" y="324"/>
                </a:cxn>
                <a:cxn ang="0">
                  <a:pos x="10" y="323"/>
                </a:cxn>
                <a:cxn ang="0">
                  <a:pos x="10" y="320"/>
                </a:cxn>
                <a:cxn ang="0">
                  <a:pos x="10" y="320"/>
                </a:cxn>
                <a:cxn ang="0">
                  <a:pos x="12" y="315"/>
                </a:cxn>
                <a:cxn ang="0">
                  <a:pos x="14" y="310"/>
                </a:cxn>
                <a:cxn ang="0">
                  <a:pos x="20" y="302"/>
                </a:cxn>
                <a:cxn ang="0">
                  <a:pos x="26" y="295"/>
                </a:cxn>
                <a:cxn ang="0">
                  <a:pos x="33" y="288"/>
                </a:cxn>
                <a:cxn ang="0">
                  <a:pos x="33" y="288"/>
                </a:cxn>
                <a:cxn ang="0">
                  <a:pos x="44" y="271"/>
                </a:cxn>
                <a:cxn ang="0">
                  <a:pos x="55" y="252"/>
                </a:cxn>
                <a:cxn ang="0">
                  <a:pos x="55" y="252"/>
                </a:cxn>
                <a:cxn ang="0">
                  <a:pos x="71" y="230"/>
                </a:cxn>
                <a:cxn ang="0">
                  <a:pos x="88" y="208"/>
                </a:cxn>
                <a:cxn ang="0">
                  <a:pos x="123" y="166"/>
                </a:cxn>
                <a:cxn ang="0">
                  <a:pos x="123" y="166"/>
                </a:cxn>
                <a:cxn ang="0">
                  <a:pos x="187" y="86"/>
                </a:cxn>
                <a:cxn ang="0">
                  <a:pos x="220" y="47"/>
                </a:cxn>
                <a:cxn ang="0">
                  <a:pos x="237" y="27"/>
                </a:cxn>
                <a:cxn ang="0">
                  <a:pos x="255" y="9"/>
                </a:cxn>
                <a:cxn ang="0">
                  <a:pos x="255" y="9"/>
                </a:cxn>
                <a:cxn ang="0">
                  <a:pos x="256" y="6"/>
                </a:cxn>
                <a:cxn ang="0">
                  <a:pos x="256" y="5"/>
                </a:cxn>
                <a:cxn ang="0">
                  <a:pos x="255" y="1"/>
                </a:cxn>
                <a:cxn ang="0">
                  <a:pos x="251" y="0"/>
                </a:cxn>
                <a:cxn ang="0">
                  <a:pos x="248" y="0"/>
                </a:cxn>
                <a:cxn ang="0">
                  <a:pos x="247" y="1"/>
                </a:cxn>
                <a:cxn ang="0">
                  <a:pos x="247" y="1"/>
                </a:cxn>
              </a:cxnLst>
              <a:rect l="0" t="0" r="r" b="b"/>
              <a:pathLst>
                <a:path w="256" h="324">
                  <a:moveTo>
                    <a:pt x="247" y="1"/>
                  </a:moveTo>
                  <a:lnTo>
                    <a:pt x="247" y="1"/>
                  </a:lnTo>
                  <a:lnTo>
                    <a:pt x="228" y="22"/>
                  </a:lnTo>
                  <a:lnTo>
                    <a:pt x="208" y="43"/>
                  </a:lnTo>
                  <a:lnTo>
                    <a:pt x="171" y="86"/>
                  </a:lnTo>
                  <a:lnTo>
                    <a:pt x="136" y="131"/>
                  </a:lnTo>
                  <a:lnTo>
                    <a:pt x="101" y="175"/>
                  </a:lnTo>
                  <a:lnTo>
                    <a:pt x="101" y="175"/>
                  </a:lnTo>
                  <a:lnTo>
                    <a:pt x="69" y="213"/>
                  </a:lnTo>
                  <a:lnTo>
                    <a:pt x="55" y="233"/>
                  </a:lnTo>
                  <a:lnTo>
                    <a:pt x="41" y="254"/>
                  </a:lnTo>
                  <a:lnTo>
                    <a:pt x="41" y="254"/>
                  </a:lnTo>
                  <a:lnTo>
                    <a:pt x="35" y="261"/>
                  </a:lnTo>
                  <a:lnTo>
                    <a:pt x="30" y="269"/>
                  </a:lnTo>
                  <a:lnTo>
                    <a:pt x="17" y="285"/>
                  </a:lnTo>
                  <a:lnTo>
                    <a:pt x="12" y="293"/>
                  </a:lnTo>
                  <a:lnTo>
                    <a:pt x="7" y="301"/>
                  </a:lnTo>
                  <a:lnTo>
                    <a:pt x="3" y="309"/>
                  </a:lnTo>
                  <a:lnTo>
                    <a:pt x="0" y="318"/>
                  </a:lnTo>
                  <a:lnTo>
                    <a:pt x="0" y="318"/>
                  </a:lnTo>
                  <a:lnTo>
                    <a:pt x="0" y="320"/>
                  </a:lnTo>
                  <a:lnTo>
                    <a:pt x="1" y="322"/>
                  </a:lnTo>
                  <a:lnTo>
                    <a:pt x="4" y="324"/>
                  </a:lnTo>
                  <a:lnTo>
                    <a:pt x="7" y="324"/>
                  </a:lnTo>
                  <a:lnTo>
                    <a:pt x="8" y="324"/>
                  </a:lnTo>
                  <a:lnTo>
                    <a:pt x="10" y="323"/>
                  </a:lnTo>
                  <a:lnTo>
                    <a:pt x="10" y="320"/>
                  </a:lnTo>
                  <a:lnTo>
                    <a:pt x="10" y="320"/>
                  </a:lnTo>
                  <a:lnTo>
                    <a:pt x="12" y="315"/>
                  </a:lnTo>
                  <a:lnTo>
                    <a:pt x="14" y="310"/>
                  </a:lnTo>
                  <a:lnTo>
                    <a:pt x="20" y="302"/>
                  </a:lnTo>
                  <a:lnTo>
                    <a:pt x="26" y="295"/>
                  </a:lnTo>
                  <a:lnTo>
                    <a:pt x="33" y="288"/>
                  </a:lnTo>
                  <a:lnTo>
                    <a:pt x="33" y="288"/>
                  </a:lnTo>
                  <a:lnTo>
                    <a:pt x="44" y="271"/>
                  </a:lnTo>
                  <a:lnTo>
                    <a:pt x="55" y="252"/>
                  </a:lnTo>
                  <a:lnTo>
                    <a:pt x="55" y="252"/>
                  </a:lnTo>
                  <a:lnTo>
                    <a:pt x="71" y="230"/>
                  </a:lnTo>
                  <a:lnTo>
                    <a:pt x="88" y="208"/>
                  </a:lnTo>
                  <a:lnTo>
                    <a:pt x="123" y="166"/>
                  </a:lnTo>
                  <a:lnTo>
                    <a:pt x="123" y="166"/>
                  </a:lnTo>
                  <a:lnTo>
                    <a:pt x="187" y="86"/>
                  </a:lnTo>
                  <a:lnTo>
                    <a:pt x="220" y="47"/>
                  </a:lnTo>
                  <a:lnTo>
                    <a:pt x="237" y="27"/>
                  </a:lnTo>
                  <a:lnTo>
                    <a:pt x="255" y="9"/>
                  </a:lnTo>
                  <a:lnTo>
                    <a:pt x="255" y="9"/>
                  </a:lnTo>
                  <a:lnTo>
                    <a:pt x="256" y="6"/>
                  </a:lnTo>
                  <a:lnTo>
                    <a:pt x="256" y="5"/>
                  </a:lnTo>
                  <a:lnTo>
                    <a:pt x="255" y="1"/>
                  </a:lnTo>
                  <a:lnTo>
                    <a:pt x="251" y="0"/>
                  </a:lnTo>
                  <a:lnTo>
                    <a:pt x="248" y="0"/>
                  </a:lnTo>
                  <a:lnTo>
                    <a:pt x="247" y="1"/>
                  </a:lnTo>
                  <a:lnTo>
                    <a:pt x="247"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7" name="Freeform 1088">
              <a:extLst>
                <a:ext uri="{FF2B5EF4-FFF2-40B4-BE49-F238E27FC236}">
                  <a16:creationId xmlns:a16="http://schemas.microsoft.com/office/drawing/2014/main" id="{F5E05FD4-2F73-37E7-C06E-F52D94A87554}"/>
                </a:ext>
              </a:extLst>
            </p:cNvPr>
            <p:cNvSpPr/>
            <p:nvPr/>
          </p:nvSpPr>
          <p:spPr bwMode="auto">
            <a:xfrm>
              <a:off x="4338638" y="4643438"/>
              <a:ext cx="96838" cy="127000"/>
            </a:xfrm>
            <a:custGeom>
              <a:avLst/>
              <a:gdLst/>
              <a:ahLst/>
              <a:cxnLst>
                <a:cxn ang="0">
                  <a:pos x="233" y="2"/>
                </a:cxn>
                <a:cxn ang="0">
                  <a:pos x="233" y="2"/>
                </a:cxn>
                <a:cxn ang="0">
                  <a:pos x="230" y="6"/>
                </a:cxn>
                <a:cxn ang="0">
                  <a:pos x="229" y="9"/>
                </a:cxn>
                <a:cxn ang="0">
                  <a:pos x="229" y="9"/>
                </a:cxn>
                <a:cxn ang="0">
                  <a:pos x="222" y="17"/>
                </a:cxn>
                <a:cxn ang="0">
                  <a:pos x="216" y="25"/>
                </a:cxn>
                <a:cxn ang="0">
                  <a:pos x="201" y="38"/>
                </a:cxn>
                <a:cxn ang="0">
                  <a:pos x="201" y="38"/>
                </a:cxn>
                <a:cxn ang="0">
                  <a:pos x="182" y="60"/>
                </a:cxn>
                <a:cxn ang="0">
                  <a:pos x="162" y="83"/>
                </a:cxn>
                <a:cxn ang="0">
                  <a:pos x="162" y="83"/>
                </a:cxn>
                <a:cxn ang="0">
                  <a:pos x="128" y="125"/>
                </a:cxn>
                <a:cxn ang="0">
                  <a:pos x="111" y="147"/>
                </a:cxn>
                <a:cxn ang="0">
                  <a:pos x="94" y="169"/>
                </a:cxn>
                <a:cxn ang="0">
                  <a:pos x="94" y="169"/>
                </a:cxn>
                <a:cxn ang="0">
                  <a:pos x="68" y="208"/>
                </a:cxn>
                <a:cxn ang="0">
                  <a:pos x="43" y="247"/>
                </a:cxn>
                <a:cxn ang="0">
                  <a:pos x="43" y="247"/>
                </a:cxn>
                <a:cxn ang="0">
                  <a:pos x="31" y="264"/>
                </a:cxn>
                <a:cxn ang="0">
                  <a:pos x="20" y="279"/>
                </a:cxn>
                <a:cxn ang="0">
                  <a:pos x="8" y="295"/>
                </a:cxn>
                <a:cxn ang="0">
                  <a:pos x="4" y="302"/>
                </a:cxn>
                <a:cxn ang="0">
                  <a:pos x="0" y="313"/>
                </a:cxn>
                <a:cxn ang="0">
                  <a:pos x="0" y="313"/>
                </a:cxn>
                <a:cxn ang="0">
                  <a:pos x="0" y="314"/>
                </a:cxn>
                <a:cxn ang="0">
                  <a:pos x="0" y="317"/>
                </a:cxn>
                <a:cxn ang="0">
                  <a:pos x="4" y="319"/>
                </a:cxn>
                <a:cxn ang="0">
                  <a:pos x="8" y="318"/>
                </a:cxn>
                <a:cxn ang="0">
                  <a:pos x="10" y="317"/>
                </a:cxn>
                <a:cxn ang="0">
                  <a:pos x="10" y="315"/>
                </a:cxn>
                <a:cxn ang="0">
                  <a:pos x="10" y="315"/>
                </a:cxn>
                <a:cxn ang="0">
                  <a:pos x="14" y="306"/>
                </a:cxn>
                <a:cxn ang="0">
                  <a:pos x="20" y="297"/>
                </a:cxn>
                <a:cxn ang="0">
                  <a:pos x="33" y="280"/>
                </a:cxn>
                <a:cxn ang="0">
                  <a:pos x="46" y="263"/>
                </a:cxn>
                <a:cxn ang="0">
                  <a:pos x="58" y="246"/>
                </a:cxn>
                <a:cxn ang="0">
                  <a:pos x="58" y="246"/>
                </a:cxn>
                <a:cxn ang="0">
                  <a:pos x="84" y="206"/>
                </a:cxn>
                <a:cxn ang="0">
                  <a:pos x="110" y="166"/>
                </a:cxn>
                <a:cxn ang="0">
                  <a:pos x="110" y="166"/>
                </a:cxn>
                <a:cxn ang="0">
                  <a:pos x="128" y="143"/>
                </a:cxn>
                <a:cxn ang="0">
                  <a:pos x="146" y="121"/>
                </a:cxn>
                <a:cxn ang="0">
                  <a:pos x="183" y="76"/>
                </a:cxn>
                <a:cxn ang="0">
                  <a:pos x="183" y="76"/>
                </a:cxn>
                <a:cxn ang="0">
                  <a:pos x="199" y="59"/>
                </a:cxn>
                <a:cxn ang="0">
                  <a:pos x="216" y="43"/>
                </a:cxn>
                <a:cxn ang="0">
                  <a:pos x="224" y="34"/>
                </a:cxn>
                <a:cxn ang="0">
                  <a:pos x="232" y="26"/>
                </a:cxn>
                <a:cxn ang="0">
                  <a:pos x="237" y="16"/>
                </a:cxn>
                <a:cxn ang="0">
                  <a:pos x="242" y="7"/>
                </a:cxn>
                <a:cxn ang="0">
                  <a:pos x="242" y="7"/>
                </a:cxn>
                <a:cxn ang="0">
                  <a:pos x="243" y="6"/>
                </a:cxn>
                <a:cxn ang="0">
                  <a:pos x="242" y="3"/>
                </a:cxn>
                <a:cxn ang="0">
                  <a:pos x="239" y="0"/>
                </a:cxn>
                <a:cxn ang="0">
                  <a:pos x="235" y="0"/>
                </a:cxn>
                <a:cxn ang="0">
                  <a:pos x="234" y="0"/>
                </a:cxn>
                <a:cxn ang="0">
                  <a:pos x="233" y="2"/>
                </a:cxn>
                <a:cxn ang="0">
                  <a:pos x="233" y="2"/>
                </a:cxn>
              </a:cxnLst>
              <a:rect l="0" t="0" r="r" b="b"/>
              <a:pathLst>
                <a:path w="243" h="319">
                  <a:moveTo>
                    <a:pt x="233" y="2"/>
                  </a:moveTo>
                  <a:lnTo>
                    <a:pt x="233" y="2"/>
                  </a:lnTo>
                  <a:lnTo>
                    <a:pt x="230" y="6"/>
                  </a:lnTo>
                  <a:lnTo>
                    <a:pt x="229" y="9"/>
                  </a:lnTo>
                  <a:lnTo>
                    <a:pt x="229" y="9"/>
                  </a:lnTo>
                  <a:lnTo>
                    <a:pt x="222" y="17"/>
                  </a:lnTo>
                  <a:lnTo>
                    <a:pt x="216" y="25"/>
                  </a:lnTo>
                  <a:lnTo>
                    <a:pt x="201" y="38"/>
                  </a:lnTo>
                  <a:lnTo>
                    <a:pt x="201" y="38"/>
                  </a:lnTo>
                  <a:lnTo>
                    <a:pt x="182" y="60"/>
                  </a:lnTo>
                  <a:lnTo>
                    <a:pt x="162" y="83"/>
                  </a:lnTo>
                  <a:lnTo>
                    <a:pt x="162" y="83"/>
                  </a:lnTo>
                  <a:lnTo>
                    <a:pt x="128" y="125"/>
                  </a:lnTo>
                  <a:lnTo>
                    <a:pt x="111" y="147"/>
                  </a:lnTo>
                  <a:lnTo>
                    <a:pt x="94" y="169"/>
                  </a:lnTo>
                  <a:lnTo>
                    <a:pt x="94" y="169"/>
                  </a:lnTo>
                  <a:lnTo>
                    <a:pt x="68" y="208"/>
                  </a:lnTo>
                  <a:lnTo>
                    <a:pt x="43" y="247"/>
                  </a:lnTo>
                  <a:lnTo>
                    <a:pt x="43" y="247"/>
                  </a:lnTo>
                  <a:lnTo>
                    <a:pt x="31" y="264"/>
                  </a:lnTo>
                  <a:lnTo>
                    <a:pt x="20" y="279"/>
                  </a:lnTo>
                  <a:lnTo>
                    <a:pt x="8" y="295"/>
                  </a:lnTo>
                  <a:lnTo>
                    <a:pt x="4" y="302"/>
                  </a:lnTo>
                  <a:lnTo>
                    <a:pt x="0" y="313"/>
                  </a:lnTo>
                  <a:lnTo>
                    <a:pt x="0" y="313"/>
                  </a:lnTo>
                  <a:lnTo>
                    <a:pt x="0" y="314"/>
                  </a:lnTo>
                  <a:lnTo>
                    <a:pt x="0" y="317"/>
                  </a:lnTo>
                  <a:lnTo>
                    <a:pt x="4" y="319"/>
                  </a:lnTo>
                  <a:lnTo>
                    <a:pt x="8" y="318"/>
                  </a:lnTo>
                  <a:lnTo>
                    <a:pt x="10" y="317"/>
                  </a:lnTo>
                  <a:lnTo>
                    <a:pt x="10" y="315"/>
                  </a:lnTo>
                  <a:lnTo>
                    <a:pt x="10" y="315"/>
                  </a:lnTo>
                  <a:lnTo>
                    <a:pt x="14" y="306"/>
                  </a:lnTo>
                  <a:lnTo>
                    <a:pt x="20" y="297"/>
                  </a:lnTo>
                  <a:lnTo>
                    <a:pt x="33" y="280"/>
                  </a:lnTo>
                  <a:lnTo>
                    <a:pt x="46" y="263"/>
                  </a:lnTo>
                  <a:lnTo>
                    <a:pt x="58" y="246"/>
                  </a:lnTo>
                  <a:lnTo>
                    <a:pt x="58" y="246"/>
                  </a:lnTo>
                  <a:lnTo>
                    <a:pt x="84" y="206"/>
                  </a:lnTo>
                  <a:lnTo>
                    <a:pt x="110" y="166"/>
                  </a:lnTo>
                  <a:lnTo>
                    <a:pt x="110" y="166"/>
                  </a:lnTo>
                  <a:lnTo>
                    <a:pt x="128" y="143"/>
                  </a:lnTo>
                  <a:lnTo>
                    <a:pt x="146" y="121"/>
                  </a:lnTo>
                  <a:lnTo>
                    <a:pt x="183" y="76"/>
                  </a:lnTo>
                  <a:lnTo>
                    <a:pt x="183" y="76"/>
                  </a:lnTo>
                  <a:lnTo>
                    <a:pt x="199" y="59"/>
                  </a:lnTo>
                  <a:lnTo>
                    <a:pt x="216" y="43"/>
                  </a:lnTo>
                  <a:lnTo>
                    <a:pt x="224" y="34"/>
                  </a:lnTo>
                  <a:lnTo>
                    <a:pt x="232" y="26"/>
                  </a:lnTo>
                  <a:lnTo>
                    <a:pt x="237" y="16"/>
                  </a:lnTo>
                  <a:lnTo>
                    <a:pt x="242" y="7"/>
                  </a:lnTo>
                  <a:lnTo>
                    <a:pt x="242" y="7"/>
                  </a:lnTo>
                  <a:lnTo>
                    <a:pt x="243" y="6"/>
                  </a:lnTo>
                  <a:lnTo>
                    <a:pt x="242" y="3"/>
                  </a:lnTo>
                  <a:lnTo>
                    <a:pt x="239" y="0"/>
                  </a:lnTo>
                  <a:lnTo>
                    <a:pt x="235" y="0"/>
                  </a:lnTo>
                  <a:lnTo>
                    <a:pt x="234" y="0"/>
                  </a:lnTo>
                  <a:lnTo>
                    <a:pt x="233" y="2"/>
                  </a:lnTo>
                  <a:lnTo>
                    <a:pt x="233"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8" name="Freeform 1089">
              <a:extLst>
                <a:ext uri="{FF2B5EF4-FFF2-40B4-BE49-F238E27FC236}">
                  <a16:creationId xmlns:a16="http://schemas.microsoft.com/office/drawing/2014/main" id="{446D3096-24B5-7C50-2F57-E1814D7017D7}"/>
                </a:ext>
              </a:extLst>
            </p:cNvPr>
            <p:cNvSpPr/>
            <p:nvPr/>
          </p:nvSpPr>
          <p:spPr bwMode="auto">
            <a:xfrm>
              <a:off x="4359276" y="4652963"/>
              <a:ext cx="90488" cy="117475"/>
            </a:xfrm>
            <a:custGeom>
              <a:avLst/>
              <a:gdLst/>
              <a:ahLst/>
              <a:cxnLst>
                <a:cxn ang="0">
                  <a:pos x="217" y="2"/>
                </a:cxn>
                <a:cxn ang="0">
                  <a:pos x="217" y="2"/>
                </a:cxn>
                <a:cxn ang="0">
                  <a:pos x="212" y="12"/>
                </a:cxn>
                <a:cxn ang="0">
                  <a:pos x="204" y="21"/>
                </a:cxn>
                <a:cxn ang="0">
                  <a:pos x="190" y="36"/>
                </a:cxn>
                <a:cxn ang="0">
                  <a:pos x="190" y="36"/>
                </a:cxn>
                <a:cxn ang="0">
                  <a:pos x="161" y="73"/>
                </a:cxn>
                <a:cxn ang="0">
                  <a:pos x="161" y="73"/>
                </a:cxn>
                <a:cxn ang="0">
                  <a:pos x="133" y="108"/>
                </a:cxn>
                <a:cxn ang="0">
                  <a:pos x="106" y="144"/>
                </a:cxn>
                <a:cxn ang="0">
                  <a:pos x="106" y="144"/>
                </a:cxn>
                <a:cxn ang="0">
                  <a:pos x="90" y="165"/>
                </a:cxn>
                <a:cxn ang="0">
                  <a:pos x="76" y="186"/>
                </a:cxn>
                <a:cxn ang="0">
                  <a:pos x="47" y="227"/>
                </a:cxn>
                <a:cxn ang="0">
                  <a:pos x="47" y="227"/>
                </a:cxn>
                <a:cxn ang="0">
                  <a:pos x="33" y="250"/>
                </a:cxn>
                <a:cxn ang="0">
                  <a:pos x="25" y="261"/>
                </a:cxn>
                <a:cxn ang="0">
                  <a:pos x="16" y="273"/>
                </a:cxn>
                <a:cxn ang="0">
                  <a:pos x="16" y="273"/>
                </a:cxn>
                <a:cxn ang="0">
                  <a:pos x="12" y="277"/>
                </a:cxn>
                <a:cxn ang="0">
                  <a:pos x="8" y="281"/>
                </a:cxn>
                <a:cxn ang="0">
                  <a:pos x="4" y="285"/>
                </a:cxn>
                <a:cxn ang="0">
                  <a:pos x="0" y="291"/>
                </a:cxn>
                <a:cxn ang="0">
                  <a:pos x="0" y="291"/>
                </a:cxn>
                <a:cxn ang="0">
                  <a:pos x="0" y="294"/>
                </a:cxn>
                <a:cxn ang="0">
                  <a:pos x="1" y="295"/>
                </a:cxn>
                <a:cxn ang="0">
                  <a:pos x="3" y="297"/>
                </a:cxn>
                <a:cxn ang="0">
                  <a:pos x="4" y="298"/>
                </a:cxn>
                <a:cxn ang="0">
                  <a:pos x="8" y="298"/>
                </a:cxn>
                <a:cxn ang="0">
                  <a:pos x="10" y="297"/>
                </a:cxn>
                <a:cxn ang="0">
                  <a:pos x="12" y="294"/>
                </a:cxn>
                <a:cxn ang="0">
                  <a:pos x="12" y="294"/>
                </a:cxn>
                <a:cxn ang="0">
                  <a:pos x="14" y="289"/>
                </a:cxn>
                <a:cxn ang="0">
                  <a:pos x="21" y="284"/>
                </a:cxn>
                <a:cxn ang="0">
                  <a:pos x="26" y="278"/>
                </a:cxn>
                <a:cxn ang="0">
                  <a:pos x="31" y="273"/>
                </a:cxn>
                <a:cxn ang="0">
                  <a:pos x="31" y="273"/>
                </a:cxn>
                <a:cxn ang="0">
                  <a:pos x="44" y="252"/>
                </a:cxn>
                <a:cxn ang="0">
                  <a:pos x="58" y="233"/>
                </a:cxn>
                <a:cxn ang="0">
                  <a:pos x="58" y="233"/>
                </a:cxn>
                <a:cxn ang="0">
                  <a:pos x="72" y="212"/>
                </a:cxn>
                <a:cxn ang="0">
                  <a:pos x="86" y="191"/>
                </a:cxn>
                <a:cxn ang="0">
                  <a:pos x="101" y="170"/>
                </a:cxn>
                <a:cxn ang="0">
                  <a:pos x="115" y="150"/>
                </a:cxn>
                <a:cxn ang="0">
                  <a:pos x="115" y="150"/>
                </a:cxn>
                <a:cxn ang="0">
                  <a:pos x="145" y="111"/>
                </a:cxn>
                <a:cxn ang="0">
                  <a:pos x="177" y="72"/>
                </a:cxn>
                <a:cxn ang="0">
                  <a:pos x="177" y="72"/>
                </a:cxn>
                <a:cxn ang="0">
                  <a:pos x="190" y="56"/>
                </a:cxn>
                <a:cxn ang="0">
                  <a:pos x="204" y="40"/>
                </a:cxn>
                <a:cxn ang="0">
                  <a:pos x="218" y="23"/>
                </a:cxn>
                <a:cxn ang="0">
                  <a:pos x="224" y="14"/>
                </a:cxn>
                <a:cxn ang="0">
                  <a:pos x="229" y="6"/>
                </a:cxn>
                <a:cxn ang="0">
                  <a:pos x="229" y="6"/>
                </a:cxn>
                <a:cxn ang="0">
                  <a:pos x="229" y="4"/>
                </a:cxn>
                <a:cxn ang="0">
                  <a:pos x="229" y="1"/>
                </a:cxn>
                <a:cxn ang="0">
                  <a:pos x="226" y="0"/>
                </a:cxn>
                <a:cxn ang="0">
                  <a:pos x="225" y="0"/>
                </a:cxn>
                <a:cxn ang="0">
                  <a:pos x="221" y="0"/>
                </a:cxn>
                <a:cxn ang="0">
                  <a:pos x="218" y="1"/>
                </a:cxn>
                <a:cxn ang="0">
                  <a:pos x="217" y="2"/>
                </a:cxn>
                <a:cxn ang="0">
                  <a:pos x="217" y="2"/>
                </a:cxn>
              </a:cxnLst>
              <a:rect l="0" t="0" r="r" b="b"/>
              <a:pathLst>
                <a:path w="229" h="298">
                  <a:moveTo>
                    <a:pt x="217" y="2"/>
                  </a:moveTo>
                  <a:lnTo>
                    <a:pt x="217" y="2"/>
                  </a:lnTo>
                  <a:lnTo>
                    <a:pt x="212" y="12"/>
                  </a:lnTo>
                  <a:lnTo>
                    <a:pt x="204" y="21"/>
                  </a:lnTo>
                  <a:lnTo>
                    <a:pt x="190" y="36"/>
                  </a:lnTo>
                  <a:lnTo>
                    <a:pt x="190" y="36"/>
                  </a:lnTo>
                  <a:lnTo>
                    <a:pt x="161" y="73"/>
                  </a:lnTo>
                  <a:lnTo>
                    <a:pt x="161" y="73"/>
                  </a:lnTo>
                  <a:lnTo>
                    <a:pt x="133" y="108"/>
                  </a:lnTo>
                  <a:lnTo>
                    <a:pt x="106" y="144"/>
                  </a:lnTo>
                  <a:lnTo>
                    <a:pt x="106" y="144"/>
                  </a:lnTo>
                  <a:lnTo>
                    <a:pt x="90" y="165"/>
                  </a:lnTo>
                  <a:lnTo>
                    <a:pt x="76" y="186"/>
                  </a:lnTo>
                  <a:lnTo>
                    <a:pt x="47" y="227"/>
                  </a:lnTo>
                  <a:lnTo>
                    <a:pt x="47" y="227"/>
                  </a:lnTo>
                  <a:lnTo>
                    <a:pt x="33" y="250"/>
                  </a:lnTo>
                  <a:lnTo>
                    <a:pt x="25" y="261"/>
                  </a:lnTo>
                  <a:lnTo>
                    <a:pt x="16" y="273"/>
                  </a:lnTo>
                  <a:lnTo>
                    <a:pt x="16" y="273"/>
                  </a:lnTo>
                  <a:lnTo>
                    <a:pt x="12" y="277"/>
                  </a:lnTo>
                  <a:lnTo>
                    <a:pt x="8" y="281"/>
                  </a:lnTo>
                  <a:lnTo>
                    <a:pt x="4" y="285"/>
                  </a:lnTo>
                  <a:lnTo>
                    <a:pt x="0" y="291"/>
                  </a:lnTo>
                  <a:lnTo>
                    <a:pt x="0" y="291"/>
                  </a:lnTo>
                  <a:lnTo>
                    <a:pt x="0" y="294"/>
                  </a:lnTo>
                  <a:lnTo>
                    <a:pt x="1" y="295"/>
                  </a:lnTo>
                  <a:lnTo>
                    <a:pt x="3" y="297"/>
                  </a:lnTo>
                  <a:lnTo>
                    <a:pt x="4" y="298"/>
                  </a:lnTo>
                  <a:lnTo>
                    <a:pt x="8" y="298"/>
                  </a:lnTo>
                  <a:lnTo>
                    <a:pt x="10" y="297"/>
                  </a:lnTo>
                  <a:lnTo>
                    <a:pt x="12" y="294"/>
                  </a:lnTo>
                  <a:lnTo>
                    <a:pt x="12" y="294"/>
                  </a:lnTo>
                  <a:lnTo>
                    <a:pt x="14" y="289"/>
                  </a:lnTo>
                  <a:lnTo>
                    <a:pt x="21" y="284"/>
                  </a:lnTo>
                  <a:lnTo>
                    <a:pt x="26" y="278"/>
                  </a:lnTo>
                  <a:lnTo>
                    <a:pt x="31" y="273"/>
                  </a:lnTo>
                  <a:lnTo>
                    <a:pt x="31" y="273"/>
                  </a:lnTo>
                  <a:lnTo>
                    <a:pt x="44" y="252"/>
                  </a:lnTo>
                  <a:lnTo>
                    <a:pt x="58" y="233"/>
                  </a:lnTo>
                  <a:lnTo>
                    <a:pt x="58" y="233"/>
                  </a:lnTo>
                  <a:lnTo>
                    <a:pt x="72" y="212"/>
                  </a:lnTo>
                  <a:lnTo>
                    <a:pt x="86" y="191"/>
                  </a:lnTo>
                  <a:lnTo>
                    <a:pt x="101" y="170"/>
                  </a:lnTo>
                  <a:lnTo>
                    <a:pt x="115" y="150"/>
                  </a:lnTo>
                  <a:lnTo>
                    <a:pt x="115" y="150"/>
                  </a:lnTo>
                  <a:lnTo>
                    <a:pt x="145" y="111"/>
                  </a:lnTo>
                  <a:lnTo>
                    <a:pt x="177" y="72"/>
                  </a:lnTo>
                  <a:lnTo>
                    <a:pt x="177" y="72"/>
                  </a:lnTo>
                  <a:lnTo>
                    <a:pt x="190" y="56"/>
                  </a:lnTo>
                  <a:lnTo>
                    <a:pt x="204" y="40"/>
                  </a:lnTo>
                  <a:lnTo>
                    <a:pt x="218" y="23"/>
                  </a:lnTo>
                  <a:lnTo>
                    <a:pt x="224" y="14"/>
                  </a:lnTo>
                  <a:lnTo>
                    <a:pt x="229" y="6"/>
                  </a:lnTo>
                  <a:lnTo>
                    <a:pt x="229" y="6"/>
                  </a:lnTo>
                  <a:lnTo>
                    <a:pt x="229" y="4"/>
                  </a:lnTo>
                  <a:lnTo>
                    <a:pt x="229" y="1"/>
                  </a:lnTo>
                  <a:lnTo>
                    <a:pt x="226" y="0"/>
                  </a:lnTo>
                  <a:lnTo>
                    <a:pt x="225" y="0"/>
                  </a:lnTo>
                  <a:lnTo>
                    <a:pt x="221" y="0"/>
                  </a:lnTo>
                  <a:lnTo>
                    <a:pt x="218" y="1"/>
                  </a:lnTo>
                  <a:lnTo>
                    <a:pt x="217" y="2"/>
                  </a:lnTo>
                  <a:lnTo>
                    <a:pt x="217"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9" name="Freeform 1090">
              <a:extLst>
                <a:ext uri="{FF2B5EF4-FFF2-40B4-BE49-F238E27FC236}">
                  <a16:creationId xmlns:a16="http://schemas.microsoft.com/office/drawing/2014/main" id="{D9D3C96C-8227-8776-ECCC-B6AFF342E2FF}"/>
                </a:ext>
              </a:extLst>
            </p:cNvPr>
            <p:cNvSpPr/>
            <p:nvPr/>
          </p:nvSpPr>
          <p:spPr bwMode="auto">
            <a:xfrm>
              <a:off x="4403726" y="4670425"/>
              <a:ext cx="50800" cy="63500"/>
            </a:xfrm>
            <a:custGeom>
              <a:avLst/>
              <a:gdLst/>
              <a:ahLst/>
              <a:cxnLst>
                <a:cxn ang="0">
                  <a:pos x="118" y="4"/>
                </a:cxn>
                <a:cxn ang="0">
                  <a:pos x="118" y="4"/>
                </a:cxn>
                <a:cxn ang="0">
                  <a:pos x="117" y="8"/>
                </a:cxn>
                <a:cxn ang="0">
                  <a:pos x="114" y="13"/>
                </a:cxn>
                <a:cxn ang="0">
                  <a:pos x="107" y="21"/>
                </a:cxn>
                <a:cxn ang="0">
                  <a:pos x="101" y="28"/>
                </a:cxn>
                <a:cxn ang="0">
                  <a:pos x="94" y="36"/>
                </a:cxn>
                <a:cxn ang="0">
                  <a:pos x="94" y="36"/>
                </a:cxn>
                <a:cxn ang="0">
                  <a:pos x="64" y="77"/>
                </a:cxn>
                <a:cxn ang="0">
                  <a:pos x="64" y="77"/>
                </a:cxn>
                <a:cxn ang="0">
                  <a:pos x="49" y="97"/>
                </a:cxn>
                <a:cxn ang="0">
                  <a:pos x="32" y="115"/>
                </a:cxn>
                <a:cxn ang="0">
                  <a:pos x="16" y="135"/>
                </a:cxn>
                <a:cxn ang="0">
                  <a:pos x="1" y="155"/>
                </a:cxn>
                <a:cxn ang="0">
                  <a:pos x="1" y="155"/>
                </a:cxn>
                <a:cxn ang="0">
                  <a:pos x="0" y="157"/>
                </a:cxn>
                <a:cxn ang="0">
                  <a:pos x="0" y="159"/>
                </a:cxn>
                <a:cxn ang="0">
                  <a:pos x="3" y="162"/>
                </a:cxn>
                <a:cxn ang="0">
                  <a:pos x="7" y="162"/>
                </a:cxn>
                <a:cxn ang="0">
                  <a:pos x="9" y="162"/>
                </a:cxn>
                <a:cxn ang="0">
                  <a:pos x="11" y="160"/>
                </a:cxn>
                <a:cxn ang="0">
                  <a:pos x="11" y="160"/>
                </a:cxn>
                <a:cxn ang="0">
                  <a:pos x="26" y="140"/>
                </a:cxn>
                <a:cxn ang="0">
                  <a:pos x="42" y="121"/>
                </a:cxn>
                <a:cxn ang="0">
                  <a:pos x="58" y="102"/>
                </a:cxn>
                <a:cxn ang="0">
                  <a:pos x="73" y="83"/>
                </a:cxn>
                <a:cxn ang="0">
                  <a:pos x="73" y="83"/>
                </a:cxn>
                <a:cxn ang="0">
                  <a:pos x="94" y="54"/>
                </a:cxn>
                <a:cxn ang="0">
                  <a:pos x="105" y="41"/>
                </a:cxn>
                <a:cxn ang="0">
                  <a:pos x="115" y="28"/>
                </a:cxn>
                <a:cxn ang="0">
                  <a:pos x="115" y="28"/>
                </a:cxn>
                <a:cxn ang="0">
                  <a:pos x="123" y="19"/>
                </a:cxn>
                <a:cxn ang="0">
                  <a:pos x="127" y="13"/>
                </a:cxn>
                <a:cxn ang="0">
                  <a:pos x="128" y="8"/>
                </a:cxn>
                <a:cxn ang="0">
                  <a:pos x="128" y="8"/>
                </a:cxn>
                <a:cxn ang="0">
                  <a:pos x="130" y="6"/>
                </a:cxn>
                <a:cxn ang="0">
                  <a:pos x="128" y="3"/>
                </a:cxn>
                <a:cxn ang="0">
                  <a:pos x="124" y="0"/>
                </a:cxn>
                <a:cxn ang="0">
                  <a:pos x="121" y="2"/>
                </a:cxn>
                <a:cxn ang="0">
                  <a:pos x="119" y="3"/>
                </a:cxn>
                <a:cxn ang="0">
                  <a:pos x="118" y="4"/>
                </a:cxn>
                <a:cxn ang="0">
                  <a:pos x="118" y="4"/>
                </a:cxn>
              </a:cxnLst>
              <a:rect l="0" t="0" r="r" b="b"/>
              <a:pathLst>
                <a:path w="130" h="162">
                  <a:moveTo>
                    <a:pt x="118" y="4"/>
                  </a:moveTo>
                  <a:lnTo>
                    <a:pt x="118" y="4"/>
                  </a:lnTo>
                  <a:lnTo>
                    <a:pt x="117" y="8"/>
                  </a:lnTo>
                  <a:lnTo>
                    <a:pt x="114" y="13"/>
                  </a:lnTo>
                  <a:lnTo>
                    <a:pt x="107" y="21"/>
                  </a:lnTo>
                  <a:lnTo>
                    <a:pt x="101" y="28"/>
                  </a:lnTo>
                  <a:lnTo>
                    <a:pt x="94" y="36"/>
                  </a:lnTo>
                  <a:lnTo>
                    <a:pt x="94" y="36"/>
                  </a:lnTo>
                  <a:lnTo>
                    <a:pt x="64" y="77"/>
                  </a:lnTo>
                  <a:lnTo>
                    <a:pt x="64" y="77"/>
                  </a:lnTo>
                  <a:lnTo>
                    <a:pt x="49" y="97"/>
                  </a:lnTo>
                  <a:lnTo>
                    <a:pt x="32" y="115"/>
                  </a:lnTo>
                  <a:lnTo>
                    <a:pt x="16" y="135"/>
                  </a:lnTo>
                  <a:lnTo>
                    <a:pt x="1" y="155"/>
                  </a:lnTo>
                  <a:lnTo>
                    <a:pt x="1" y="155"/>
                  </a:lnTo>
                  <a:lnTo>
                    <a:pt x="0" y="157"/>
                  </a:lnTo>
                  <a:lnTo>
                    <a:pt x="0" y="159"/>
                  </a:lnTo>
                  <a:lnTo>
                    <a:pt x="3" y="162"/>
                  </a:lnTo>
                  <a:lnTo>
                    <a:pt x="7" y="162"/>
                  </a:lnTo>
                  <a:lnTo>
                    <a:pt x="9" y="162"/>
                  </a:lnTo>
                  <a:lnTo>
                    <a:pt x="11" y="160"/>
                  </a:lnTo>
                  <a:lnTo>
                    <a:pt x="11" y="160"/>
                  </a:lnTo>
                  <a:lnTo>
                    <a:pt x="26" y="140"/>
                  </a:lnTo>
                  <a:lnTo>
                    <a:pt x="42" y="121"/>
                  </a:lnTo>
                  <a:lnTo>
                    <a:pt x="58" y="102"/>
                  </a:lnTo>
                  <a:lnTo>
                    <a:pt x="73" y="83"/>
                  </a:lnTo>
                  <a:lnTo>
                    <a:pt x="73" y="83"/>
                  </a:lnTo>
                  <a:lnTo>
                    <a:pt x="94" y="54"/>
                  </a:lnTo>
                  <a:lnTo>
                    <a:pt x="105" y="41"/>
                  </a:lnTo>
                  <a:lnTo>
                    <a:pt x="115" y="28"/>
                  </a:lnTo>
                  <a:lnTo>
                    <a:pt x="115" y="28"/>
                  </a:lnTo>
                  <a:lnTo>
                    <a:pt x="123" y="19"/>
                  </a:lnTo>
                  <a:lnTo>
                    <a:pt x="127" y="13"/>
                  </a:lnTo>
                  <a:lnTo>
                    <a:pt x="128" y="8"/>
                  </a:lnTo>
                  <a:lnTo>
                    <a:pt x="128" y="8"/>
                  </a:lnTo>
                  <a:lnTo>
                    <a:pt x="130" y="6"/>
                  </a:lnTo>
                  <a:lnTo>
                    <a:pt x="128" y="3"/>
                  </a:lnTo>
                  <a:lnTo>
                    <a:pt x="124" y="0"/>
                  </a:lnTo>
                  <a:lnTo>
                    <a:pt x="121" y="2"/>
                  </a:lnTo>
                  <a:lnTo>
                    <a:pt x="119" y="3"/>
                  </a:lnTo>
                  <a:lnTo>
                    <a:pt x="118" y="4"/>
                  </a:lnTo>
                  <a:lnTo>
                    <a:pt x="118"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0" name="Freeform 1091">
              <a:extLst>
                <a:ext uri="{FF2B5EF4-FFF2-40B4-BE49-F238E27FC236}">
                  <a16:creationId xmlns:a16="http://schemas.microsoft.com/office/drawing/2014/main" id="{6CE72561-B8B7-02A5-0D43-6D1074DFEDF9}"/>
                </a:ext>
              </a:extLst>
            </p:cNvPr>
            <p:cNvSpPr/>
            <p:nvPr/>
          </p:nvSpPr>
          <p:spPr bwMode="auto">
            <a:xfrm>
              <a:off x="4246563" y="4664075"/>
              <a:ext cx="17463" cy="44450"/>
            </a:xfrm>
            <a:custGeom>
              <a:avLst/>
              <a:gdLst/>
              <a:ahLst/>
              <a:cxnLst>
                <a:cxn ang="0">
                  <a:pos x="34" y="4"/>
                </a:cxn>
                <a:cxn ang="0">
                  <a:pos x="34" y="4"/>
                </a:cxn>
                <a:cxn ang="0">
                  <a:pos x="23" y="32"/>
                </a:cxn>
                <a:cxn ang="0">
                  <a:pos x="14" y="59"/>
                </a:cxn>
                <a:cxn ang="0">
                  <a:pos x="14" y="59"/>
                </a:cxn>
                <a:cxn ang="0">
                  <a:pos x="10" y="71"/>
                </a:cxn>
                <a:cxn ang="0">
                  <a:pos x="8" y="83"/>
                </a:cxn>
                <a:cxn ang="0">
                  <a:pos x="5" y="94"/>
                </a:cxn>
                <a:cxn ang="0">
                  <a:pos x="1" y="106"/>
                </a:cxn>
                <a:cxn ang="0">
                  <a:pos x="1" y="106"/>
                </a:cxn>
                <a:cxn ang="0">
                  <a:pos x="0" y="108"/>
                </a:cxn>
                <a:cxn ang="0">
                  <a:pos x="0" y="110"/>
                </a:cxn>
                <a:cxn ang="0">
                  <a:pos x="4" y="114"/>
                </a:cxn>
                <a:cxn ang="0">
                  <a:pos x="5" y="114"/>
                </a:cxn>
                <a:cxn ang="0">
                  <a:pos x="8" y="114"/>
                </a:cxn>
                <a:cxn ang="0">
                  <a:pos x="9" y="114"/>
                </a:cxn>
                <a:cxn ang="0">
                  <a:pos x="10" y="111"/>
                </a:cxn>
                <a:cxn ang="0">
                  <a:pos x="10" y="111"/>
                </a:cxn>
                <a:cxn ang="0">
                  <a:pos x="14" y="101"/>
                </a:cxn>
                <a:cxn ang="0">
                  <a:pos x="17" y="91"/>
                </a:cxn>
                <a:cxn ang="0">
                  <a:pos x="22" y="70"/>
                </a:cxn>
                <a:cxn ang="0">
                  <a:pos x="22" y="70"/>
                </a:cxn>
                <a:cxn ang="0">
                  <a:pos x="33" y="38"/>
                </a:cxn>
                <a:cxn ang="0">
                  <a:pos x="46" y="7"/>
                </a:cxn>
                <a:cxn ang="0">
                  <a:pos x="46" y="7"/>
                </a:cxn>
                <a:cxn ang="0">
                  <a:pos x="46" y="6"/>
                </a:cxn>
                <a:cxn ang="0">
                  <a:pos x="46" y="3"/>
                </a:cxn>
                <a:cxn ang="0">
                  <a:pos x="44" y="2"/>
                </a:cxn>
                <a:cxn ang="0">
                  <a:pos x="42" y="0"/>
                </a:cxn>
                <a:cxn ang="0">
                  <a:pos x="38" y="2"/>
                </a:cxn>
                <a:cxn ang="0">
                  <a:pos x="35" y="3"/>
                </a:cxn>
                <a:cxn ang="0">
                  <a:pos x="34" y="4"/>
                </a:cxn>
                <a:cxn ang="0">
                  <a:pos x="34" y="4"/>
                </a:cxn>
              </a:cxnLst>
              <a:rect l="0" t="0" r="r" b="b"/>
              <a:pathLst>
                <a:path w="46" h="114">
                  <a:moveTo>
                    <a:pt x="34" y="4"/>
                  </a:moveTo>
                  <a:lnTo>
                    <a:pt x="34" y="4"/>
                  </a:lnTo>
                  <a:lnTo>
                    <a:pt x="23" y="32"/>
                  </a:lnTo>
                  <a:lnTo>
                    <a:pt x="14" y="59"/>
                  </a:lnTo>
                  <a:lnTo>
                    <a:pt x="14" y="59"/>
                  </a:lnTo>
                  <a:lnTo>
                    <a:pt x="10" y="71"/>
                  </a:lnTo>
                  <a:lnTo>
                    <a:pt x="8" y="83"/>
                  </a:lnTo>
                  <a:lnTo>
                    <a:pt x="5" y="94"/>
                  </a:lnTo>
                  <a:lnTo>
                    <a:pt x="1" y="106"/>
                  </a:lnTo>
                  <a:lnTo>
                    <a:pt x="1" y="106"/>
                  </a:lnTo>
                  <a:lnTo>
                    <a:pt x="0" y="108"/>
                  </a:lnTo>
                  <a:lnTo>
                    <a:pt x="0" y="110"/>
                  </a:lnTo>
                  <a:lnTo>
                    <a:pt x="4" y="114"/>
                  </a:lnTo>
                  <a:lnTo>
                    <a:pt x="5" y="114"/>
                  </a:lnTo>
                  <a:lnTo>
                    <a:pt x="8" y="114"/>
                  </a:lnTo>
                  <a:lnTo>
                    <a:pt x="9" y="114"/>
                  </a:lnTo>
                  <a:lnTo>
                    <a:pt x="10" y="111"/>
                  </a:lnTo>
                  <a:lnTo>
                    <a:pt x="10" y="111"/>
                  </a:lnTo>
                  <a:lnTo>
                    <a:pt x="14" y="101"/>
                  </a:lnTo>
                  <a:lnTo>
                    <a:pt x="17" y="91"/>
                  </a:lnTo>
                  <a:lnTo>
                    <a:pt x="22" y="70"/>
                  </a:lnTo>
                  <a:lnTo>
                    <a:pt x="22" y="70"/>
                  </a:lnTo>
                  <a:lnTo>
                    <a:pt x="33" y="38"/>
                  </a:lnTo>
                  <a:lnTo>
                    <a:pt x="46" y="7"/>
                  </a:lnTo>
                  <a:lnTo>
                    <a:pt x="46" y="7"/>
                  </a:lnTo>
                  <a:lnTo>
                    <a:pt x="46" y="6"/>
                  </a:lnTo>
                  <a:lnTo>
                    <a:pt x="46" y="3"/>
                  </a:lnTo>
                  <a:lnTo>
                    <a:pt x="44" y="2"/>
                  </a:lnTo>
                  <a:lnTo>
                    <a:pt x="42" y="0"/>
                  </a:lnTo>
                  <a:lnTo>
                    <a:pt x="38" y="2"/>
                  </a:lnTo>
                  <a:lnTo>
                    <a:pt x="35" y="3"/>
                  </a:lnTo>
                  <a:lnTo>
                    <a:pt x="34" y="4"/>
                  </a:lnTo>
                  <a:lnTo>
                    <a:pt x="3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1" name="Freeform 1092">
              <a:extLst>
                <a:ext uri="{FF2B5EF4-FFF2-40B4-BE49-F238E27FC236}">
                  <a16:creationId xmlns:a16="http://schemas.microsoft.com/office/drawing/2014/main" id="{266DB723-62AE-04B5-F96A-BEA17C017512}"/>
                </a:ext>
              </a:extLst>
            </p:cNvPr>
            <p:cNvSpPr/>
            <p:nvPr/>
          </p:nvSpPr>
          <p:spPr bwMode="auto">
            <a:xfrm>
              <a:off x="4252913" y="4662488"/>
              <a:ext cx="34925" cy="61913"/>
            </a:xfrm>
            <a:custGeom>
              <a:avLst/>
              <a:gdLst/>
              <a:ahLst/>
              <a:cxnLst>
                <a:cxn ang="0">
                  <a:pos x="76" y="1"/>
                </a:cxn>
                <a:cxn ang="0">
                  <a:pos x="76" y="1"/>
                </a:cxn>
                <a:cxn ang="0">
                  <a:pos x="68" y="9"/>
                </a:cxn>
                <a:cxn ang="0">
                  <a:pos x="61" y="18"/>
                </a:cxn>
                <a:cxn ang="0">
                  <a:pos x="48" y="36"/>
                </a:cxn>
                <a:cxn ang="0">
                  <a:pos x="36" y="56"/>
                </a:cxn>
                <a:cxn ang="0">
                  <a:pos x="26" y="77"/>
                </a:cxn>
                <a:cxn ang="0">
                  <a:pos x="26" y="77"/>
                </a:cxn>
                <a:cxn ang="0">
                  <a:pos x="18" y="94"/>
                </a:cxn>
                <a:cxn ang="0">
                  <a:pos x="10" y="112"/>
                </a:cxn>
                <a:cxn ang="0">
                  <a:pos x="4" y="132"/>
                </a:cxn>
                <a:cxn ang="0">
                  <a:pos x="0" y="150"/>
                </a:cxn>
                <a:cxn ang="0">
                  <a:pos x="0" y="150"/>
                </a:cxn>
                <a:cxn ang="0">
                  <a:pos x="0" y="153"/>
                </a:cxn>
                <a:cxn ang="0">
                  <a:pos x="1" y="155"/>
                </a:cxn>
                <a:cxn ang="0">
                  <a:pos x="2" y="155"/>
                </a:cxn>
                <a:cxn ang="0">
                  <a:pos x="5" y="157"/>
                </a:cxn>
                <a:cxn ang="0">
                  <a:pos x="9" y="155"/>
                </a:cxn>
                <a:cxn ang="0">
                  <a:pos x="10" y="153"/>
                </a:cxn>
                <a:cxn ang="0">
                  <a:pos x="12" y="150"/>
                </a:cxn>
                <a:cxn ang="0">
                  <a:pos x="12" y="150"/>
                </a:cxn>
                <a:cxn ang="0">
                  <a:pos x="13" y="141"/>
                </a:cxn>
                <a:cxn ang="0">
                  <a:pos x="16" y="132"/>
                </a:cxn>
                <a:cxn ang="0">
                  <a:pos x="23" y="111"/>
                </a:cxn>
                <a:cxn ang="0">
                  <a:pos x="31" y="91"/>
                </a:cxn>
                <a:cxn ang="0">
                  <a:pos x="40" y="74"/>
                </a:cxn>
                <a:cxn ang="0">
                  <a:pos x="40" y="74"/>
                </a:cxn>
                <a:cxn ang="0">
                  <a:pos x="50" y="57"/>
                </a:cxn>
                <a:cxn ang="0">
                  <a:pos x="60" y="40"/>
                </a:cxn>
                <a:cxn ang="0">
                  <a:pos x="70" y="25"/>
                </a:cxn>
                <a:cxn ang="0">
                  <a:pos x="84" y="9"/>
                </a:cxn>
                <a:cxn ang="0">
                  <a:pos x="84" y="9"/>
                </a:cxn>
                <a:cxn ang="0">
                  <a:pos x="85" y="8"/>
                </a:cxn>
                <a:cxn ang="0">
                  <a:pos x="86" y="5"/>
                </a:cxn>
                <a:cxn ang="0">
                  <a:pos x="84" y="1"/>
                </a:cxn>
                <a:cxn ang="0">
                  <a:pos x="80" y="0"/>
                </a:cxn>
                <a:cxn ang="0">
                  <a:pos x="78" y="0"/>
                </a:cxn>
                <a:cxn ang="0">
                  <a:pos x="76" y="1"/>
                </a:cxn>
                <a:cxn ang="0">
                  <a:pos x="76" y="1"/>
                </a:cxn>
              </a:cxnLst>
              <a:rect l="0" t="0" r="r" b="b"/>
              <a:pathLst>
                <a:path w="86" h="157">
                  <a:moveTo>
                    <a:pt x="76" y="1"/>
                  </a:moveTo>
                  <a:lnTo>
                    <a:pt x="76" y="1"/>
                  </a:lnTo>
                  <a:lnTo>
                    <a:pt x="68" y="9"/>
                  </a:lnTo>
                  <a:lnTo>
                    <a:pt x="61" y="18"/>
                  </a:lnTo>
                  <a:lnTo>
                    <a:pt x="48" y="36"/>
                  </a:lnTo>
                  <a:lnTo>
                    <a:pt x="36" y="56"/>
                  </a:lnTo>
                  <a:lnTo>
                    <a:pt x="26" y="77"/>
                  </a:lnTo>
                  <a:lnTo>
                    <a:pt x="26" y="77"/>
                  </a:lnTo>
                  <a:lnTo>
                    <a:pt x="18" y="94"/>
                  </a:lnTo>
                  <a:lnTo>
                    <a:pt x="10" y="112"/>
                  </a:lnTo>
                  <a:lnTo>
                    <a:pt x="4" y="132"/>
                  </a:lnTo>
                  <a:lnTo>
                    <a:pt x="0" y="150"/>
                  </a:lnTo>
                  <a:lnTo>
                    <a:pt x="0" y="150"/>
                  </a:lnTo>
                  <a:lnTo>
                    <a:pt x="0" y="153"/>
                  </a:lnTo>
                  <a:lnTo>
                    <a:pt x="1" y="155"/>
                  </a:lnTo>
                  <a:lnTo>
                    <a:pt x="2" y="155"/>
                  </a:lnTo>
                  <a:lnTo>
                    <a:pt x="5" y="157"/>
                  </a:lnTo>
                  <a:lnTo>
                    <a:pt x="9" y="155"/>
                  </a:lnTo>
                  <a:lnTo>
                    <a:pt x="10" y="153"/>
                  </a:lnTo>
                  <a:lnTo>
                    <a:pt x="12" y="150"/>
                  </a:lnTo>
                  <a:lnTo>
                    <a:pt x="12" y="150"/>
                  </a:lnTo>
                  <a:lnTo>
                    <a:pt x="13" y="141"/>
                  </a:lnTo>
                  <a:lnTo>
                    <a:pt x="16" y="132"/>
                  </a:lnTo>
                  <a:lnTo>
                    <a:pt x="23" y="111"/>
                  </a:lnTo>
                  <a:lnTo>
                    <a:pt x="31" y="91"/>
                  </a:lnTo>
                  <a:lnTo>
                    <a:pt x="40" y="74"/>
                  </a:lnTo>
                  <a:lnTo>
                    <a:pt x="40" y="74"/>
                  </a:lnTo>
                  <a:lnTo>
                    <a:pt x="50" y="57"/>
                  </a:lnTo>
                  <a:lnTo>
                    <a:pt x="60" y="40"/>
                  </a:lnTo>
                  <a:lnTo>
                    <a:pt x="70" y="25"/>
                  </a:lnTo>
                  <a:lnTo>
                    <a:pt x="84" y="9"/>
                  </a:lnTo>
                  <a:lnTo>
                    <a:pt x="84" y="9"/>
                  </a:lnTo>
                  <a:lnTo>
                    <a:pt x="85" y="8"/>
                  </a:lnTo>
                  <a:lnTo>
                    <a:pt x="86" y="5"/>
                  </a:lnTo>
                  <a:lnTo>
                    <a:pt x="84" y="1"/>
                  </a:lnTo>
                  <a:lnTo>
                    <a:pt x="80" y="0"/>
                  </a:lnTo>
                  <a:lnTo>
                    <a:pt x="78" y="0"/>
                  </a:lnTo>
                  <a:lnTo>
                    <a:pt x="76" y="1"/>
                  </a:lnTo>
                  <a:lnTo>
                    <a:pt x="7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2" name="Freeform 1093">
              <a:extLst>
                <a:ext uri="{FF2B5EF4-FFF2-40B4-BE49-F238E27FC236}">
                  <a16:creationId xmlns:a16="http://schemas.microsoft.com/office/drawing/2014/main" id="{013AAC0D-7046-BF54-4950-FC17FA89DF84}"/>
                </a:ext>
              </a:extLst>
            </p:cNvPr>
            <p:cNvSpPr/>
            <p:nvPr/>
          </p:nvSpPr>
          <p:spPr bwMode="auto">
            <a:xfrm>
              <a:off x="4271963" y="4672013"/>
              <a:ext cx="33338" cy="58738"/>
            </a:xfrm>
            <a:custGeom>
              <a:avLst/>
              <a:gdLst/>
              <a:ahLst/>
              <a:cxnLst>
                <a:cxn ang="0">
                  <a:pos x="75" y="2"/>
                </a:cxn>
                <a:cxn ang="0">
                  <a:pos x="75" y="2"/>
                </a:cxn>
                <a:cxn ang="0">
                  <a:pos x="53" y="31"/>
                </a:cxn>
                <a:cxn ang="0">
                  <a:pos x="43" y="47"/>
                </a:cxn>
                <a:cxn ang="0">
                  <a:pos x="32" y="64"/>
                </a:cxn>
                <a:cxn ang="0">
                  <a:pos x="23" y="81"/>
                </a:cxn>
                <a:cxn ang="0">
                  <a:pos x="14" y="98"/>
                </a:cxn>
                <a:cxn ang="0">
                  <a:pos x="7" y="115"/>
                </a:cxn>
                <a:cxn ang="0">
                  <a:pos x="1" y="133"/>
                </a:cxn>
                <a:cxn ang="0">
                  <a:pos x="1" y="133"/>
                </a:cxn>
                <a:cxn ang="0">
                  <a:pos x="0" y="134"/>
                </a:cxn>
                <a:cxn ang="0">
                  <a:pos x="0" y="137"/>
                </a:cxn>
                <a:cxn ang="0">
                  <a:pos x="0" y="139"/>
                </a:cxn>
                <a:cxn ang="0">
                  <a:pos x="0" y="139"/>
                </a:cxn>
                <a:cxn ang="0">
                  <a:pos x="0" y="142"/>
                </a:cxn>
                <a:cxn ang="0">
                  <a:pos x="1" y="143"/>
                </a:cxn>
                <a:cxn ang="0">
                  <a:pos x="5" y="146"/>
                </a:cxn>
                <a:cxn ang="0">
                  <a:pos x="9" y="145"/>
                </a:cxn>
                <a:cxn ang="0">
                  <a:pos x="10" y="143"/>
                </a:cxn>
                <a:cxn ang="0">
                  <a:pos x="11" y="141"/>
                </a:cxn>
                <a:cxn ang="0">
                  <a:pos x="11" y="141"/>
                </a:cxn>
                <a:cxn ang="0">
                  <a:pos x="17" y="124"/>
                </a:cxn>
                <a:cxn ang="0">
                  <a:pos x="23" y="107"/>
                </a:cxn>
                <a:cxn ang="0">
                  <a:pos x="31" y="88"/>
                </a:cxn>
                <a:cxn ang="0">
                  <a:pos x="40" y="71"/>
                </a:cxn>
                <a:cxn ang="0">
                  <a:pos x="51" y="56"/>
                </a:cxn>
                <a:cxn ang="0">
                  <a:pos x="61" y="39"/>
                </a:cxn>
                <a:cxn ang="0">
                  <a:pos x="83" y="10"/>
                </a:cxn>
                <a:cxn ang="0">
                  <a:pos x="83" y="10"/>
                </a:cxn>
                <a:cxn ang="0">
                  <a:pos x="85" y="7"/>
                </a:cxn>
                <a:cxn ang="0">
                  <a:pos x="85" y="5"/>
                </a:cxn>
                <a:cxn ang="0">
                  <a:pos x="83" y="1"/>
                </a:cxn>
                <a:cxn ang="0">
                  <a:pos x="81" y="1"/>
                </a:cxn>
                <a:cxn ang="0">
                  <a:pos x="79" y="0"/>
                </a:cxn>
                <a:cxn ang="0">
                  <a:pos x="77" y="0"/>
                </a:cxn>
                <a:cxn ang="0">
                  <a:pos x="75" y="2"/>
                </a:cxn>
                <a:cxn ang="0">
                  <a:pos x="75" y="2"/>
                </a:cxn>
              </a:cxnLst>
              <a:rect l="0" t="0" r="r" b="b"/>
              <a:pathLst>
                <a:path w="85" h="146">
                  <a:moveTo>
                    <a:pt x="75" y="2"/>
                  </a:moveTo>
                  <a:lnTo>
                    <a:pt x="75" y="2"/>
                  </a:lnTo>
                  <a:lnTo>
                    <a:pt x="53" y="31"/>
                  </a:lnTo>
                  <a:lnTo>
                    <a:pt x="43" y="47"/>
                  </a:lnTo>
                  <a:lnTo>
                    <a:pt x="32" y="64"/>
                  </a:lnTo>
                  <a:lnTo>
                    <a:pt x="23" y="81"/>
                  </a:lnTo>
                  <a:lnTo>
                    <a:pt x="14" y="98"/>
                  </a:lnTo>
                  <a:lnTo>
                    <a:pt x="7" y="115"/>
                  </a:lnTo>
                  <a:lnTo>
                    <a:pt x="1" y="133"/>
                  </a:lnTo>
                  <a:lnTo>
                    <a:pt x="1" y="133"/>
                  </a:lnTo>
                  <a:lnTo>
                    <a:pt x="0" y="134"/>
                  </a:lnTo>
                  <a:lnTo>
                    <a:pt x="0" y="137"/>
                  </a:lnTo>
                  <a:lnTo>
                    <a:pt x="0" y="139"/>
                  </a:lnTo>
                  <a:lnTo>
                    <a:pt x="0" y="139"/>
                  </a:lnTo>
                  <a:lnTo>
                    <a:pt x="0" y="142"/>
                  </a:lnTo>
                  <a:lnTo>
                    <a:pt x="1" y="143"/>
                  </a:lnTo>
                  <a:lnTo>
                    <a:pt x="5" y="146"/>
                  </a:lnTo>
                  <a:lnTo>
                    <a:pt x="9" y="145"/>
                  </a:lnTo>
                  <a:lnTo>
                    <a:pt x="10" y="143"/>
                  </a:lnTo>
                  <a:lnTo>
                    <a:pt x="11" y="141"/>
                  </a:lnTo>
                  <a:lnTo>
                    <a:pt x="11" y="141"/>
                  </a:lnTo>
                  <a:lnTo>
                    <a:pt x="17" y="124"/>
                  </a:lnTo>
                  <a:lnTo>
                    <a:pt x="23" y="107"/>
                  </a:lnTo>
                  <a:lnTo>
                    <a:pt x="31" y="88"/>
                  </a:lnTo>
                  <a:lnTo>
                    <a:pt x="40" y="71"/>
                  </a:lnTo>
                  <a:lnTo>
                    <a:pt x="51" y="56"/>
                  </a:lnTo>
                  <a:lnTo>
                    <a:pt x="61" y="39"/>
                  </a:lnTo>
                  <a:lnTo>
                    <a:pt x="83" y="10"/>
                  </a:lnTo>
                  <a:lnTo>
                    <a:pt x="83" y="10"/>
                  </a:lnTo>
                  <a:lnTo>
                    <a:pt x="85" y="7"/>
                  </a:lnTo>
                  <a:lnTo>
                    <a:pt x="85" y="5"/>
                  </a:lnTo>
                  <a:lnTo>
                    <a:pt x="83" y="1"/>
                  </a:lnTo>
                  <a:lnTo>
                    <a:pt x="81" y="1"/>
                  </a:lnTo>
                  <a:lnTo>
                    <a:pt x="79" y="0"/>
                  </a:lnTo>
                  <a:lnTo>
                    <a:pt x="77" y="0"/>
                  </a:lnTo>
                  <a:lnTo>
                    <a:pt x="75" y="2"/>
                  </a:lnTo>
                  <a:lnTo>
                    <a:pt x="7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3" name="Freeform 1094">
              <a:extLst>
                <a:ext uri="{FF2B5EF4-FFF2-40B4-BE49-F238E27FC236}">
                  <a16:creationId xmlns:a16="http://schemas.microsoft.com/office/drawing/2014/main" id="{66C29484-4BA2-69F4-DD1B-48A7C838F47E}"/>
                </a:ext>
              </a:extLst>
            </p:cNvPr>
            <p:cNvSpPr/>
            <p:nvPr/>
          </p:nvSpPr>
          <p:spPr bwMode="auto">
            <a:xfrm>
              <a:off x="4287838" y="4687888"/>
              <a:ext cx="30163" cy="50800"/>
            </a:xfrm>
            <a:custGeom>
              <a:avLst/>
              <a:gdLst/>
              <a:ahLst/>
              <a:cxnLst>
                <a:cxn ang="0">
                  <a:pos x="66" y="4"/>
                </a:cxn>
                <a:cxn ang="0">
                  <a:pos x="66" y="4"/>
                </a:cxn>
                <a:cxn ang="0">
                  <a:pos x="63" y="11"/>
                </a:cxn>
                <a:cxn ang="0">
                  <a:pos x="59" y="16"/>
                </a:cxn>
                <a:cxn ang="0">
                  <a:pos x="51" y="25"/>
                </a:cxn>
                <a:cxn ang="0">
                  <a:pos x="51" y="25"/>
                </a:cxn>
                <a:cxn ang="0">
                  <a:pos x="30" y="63"/>
                </a:cxn>
                <a:cxn ang="0">
                  <a:pos x="30" y="63"/>
                </a:cxn>
                <a:cxn ang="0">
                  <a:pos x="13" y="92"/>
                </a:cxn>
                <a:cxn ang="0">
                  <a:pos x="5" y="108"/>
                </a:cxn>
                <a:cxn ang="0">
                  <a:pos x="1" y="116"/>
                </a:cxn>
                <a:cxn ang="0">
                  <a:pos x="0" y="125"/>
                </a:cxn>
                <a:cxn ang="0">
                  <a:pos x="0" y="125"/>
                </a:cxn>
                <a:cxn ang="0">
                  <a:pos x="0" y="127"/>
                </a:cxn>
                <a:cxn ang="0">
                  <a:pos x="0" y="129"/>
                </a:cxn>
                <a:cxn ang="0">
                  <a:pos x="4" y="131"/>
                </a:cxn>
                <a:cxn ang="0">
                  <a:pos x="8" y="131"/>
                </a:cxn>
                <a:cxn ang="0">
                  <a:pos x="9" y="130"/>
                </a:cxn>
                <a:cxn ang="0">
                  <a:pos x="11" y="127"/>
                </a:cxn>
                <a:cxn ang="0">
                  <a:pos x="11" y="127"/>
                </a:cxn>
                <a:cxn ang="0">
                  <a:pos x="13" y="118"/>
                </a:cxn>
                <a:cxn ang="0">
                  <a:pos x="17" y="109"/>
                </a:cxn>
                <a:cxn ang="0">
                  <a:pos x="25" y="93"/>
                </a:cxn>
                <a:cxn ang="0">
                  <a:pos x="35" y="76"/>
                </a:cxn>
                <a:cxn ang="0">
                  <a:pos x="45" y="61"/>
                </a:cxn>
                <a:cxn ang="0">
                  <a:pos x="45" y="61"/>
                </a:cxn>
                <a:cxn ang="0">
                  <a:pos x="52" y="48"/>
                </a:cxn>
                <a:cxn ang="0">
                  <a:pos x="62" y="34"/>
                </a:cxn>
                <a:cxn ang="0">
                  <a:pos x="71" y="21"/>
                </a:cxn>
                <a:cxn ang="0">
                  <a:pos x="75" y="15"/>
                </a:cxn>
                <a:cxn ang="0">
                  <a:pos x="76" y="7"/>
                </a:cxn>
                <a:cxn ang="0">
                  <a:pos x="76" y="7"/>
                </a:cxn>
                <a:cxn ang="0">
                  <a:pos x="76" y="4"/>
                </a:cxn>
                <a:cxn ang="0">
                  <a:pos x="76" y="3"/>
                </a:cxn>
                <a:cxn ang="0">
                  <a:pos x="72" y="0"/>
                </a:cxn>
                <a:cxn ang="0">
                  <a:pos x="68" y="0"/>
                </a:cxn>
                <a:cxn ang="0">
                  <a:pos x="67" y="2"/>
                </a:cxn>
                <a:cxn ang="0">
                  <a:pos x="66" y="4"/>
                </a:cxn>
                <a:cxn ang="0">
                  <a:pos x="66" y="4"/>
                </a:cxn>
              </a:cxnLst>
              <a:rect l="0" t="0" r="r" b="b"/>
              <a:pathLst>
                <a:path w="76" h="131">
                  <a:moveTo>
                    <a:pt x="66" y="4"/>
                  </a:moveTo>
                  <a:lnTo>
                    <a:pt x="66" y="4"/>
                  </a:lnTo>
                  <a:lnTo>
                    <a:pt x="63" y="11"/>
                  </a:lnTo>
                  <a:lnTo>
                    <a:pt x="59" y="16"/>
                  </a:lnTo>
                  <a:lnTo>
                    <a:pt x="51" y="25"/>
                  </a:lnTo>
                  <a:lnTo>
                    <a:pt x="51" y="25"/>
                  </a:lnTo>
                  <a:lnTo>
                    <a:pt x="30" y="63"/>
                  </a:lnTo>
                  <a:lnTo>
                    <a:pt x="30" y="63"/>
                  </a:lnTo>
                  <a:lnTo>
                    <a:pt x="13" y="92"/>
                  </a:lnTo>
                  <a:lnTo>
                    <a:pt x="5" y="108"/>
                  </a:lnTo>
                  <a:lnTo>
                    <a:pt x="1" y="116"/>
                  </a:lnTo>
                  <a:lnTo>
                    <a:pt x="0" y="125"/>
                  </a:lnTo>
                  <a:lnTo>
                    <a:pt x="0" y="125"/>
                  </a:lnTo>
                  <a:lnTo>
                    <a:pt x="0" y="127"/>
                  </a:lnTo>
                  <a:lnTo>
                    <a:pt x="0" y="129"/>
                  </a:lnTo>
                  <a:lnTo>
                    <a:pt x="4" y="131"/>
                  </a:lnTo>
                  <a:lnTo>
                    <a:pt x="8" y="131"/>
                  </a:lnTo>
                  <a:lnTo>
                    <a:pt x="9" y="130"/>
                  </a:lnTo>
                  <a:lnTo>
                    <a:pt x="11" y="127"/>
                  </a:lnTo>
                  <a:lnTo>
                    <a:pt x="11" y="127"/>
                  </a:lnTo>
                  <a:lnTo>
                    <a:pt x="13" y="118"/>
                  </a:lnTo>
                  <a:lnTo>
                    <a:pt x="17" y="109"/>
                  </a:lnTo>
                  <a:lnTo>
                    <a:pt x="25" y="93"/>
                  </a:lnTo>
                  <a:lnTo>
                    <a:pt x="35" y="76"/>
                  </a:lnTo>
                  <a:lnTo>
                    <a:pt x="45" y="61"/>
                  </a:lnTo>
                  <a:lnTo>
                    <a:pt x="45" y="61"/>
                  </a:lnTo>
                  <a:lnTo>
                    <a:pt x="52" y="48"/>
                  </a:lnTo>
                  <a:lnTo>
                    <a:pt x="62" y="34"/>
                  </a:lnTo>
                  <a:lnTo>
                    <a:pt x="71" y="21"/>
                  </a:lnTo>
                  <a:lnTo>
                    <a:pt x="75" y="15"/>
                  </a:lnTo>
                  <a:lnTo>
                    <a:pt x="76" y="7"/>
                  </a:lnTo>
                  <a:lnTo>
                    <a:pt x="76" y="7"/>
                  </a:lnTo>
                  <a:lnTo>
                    <a:pt x="76" y="4"/>
                  </a:lnTo>
                  <a:lnTo>
                    <a:pt x="76" y="3"/>
                  </a:lnTo>
                  <a:lnTo>
                    <a:pt x="72" y="0"/>
                  </a:lnTo>
                  <a:lnTo>
                    <a:pt x="68" y="0"/>
                  </a:lnTo>
                  <a:lnTo>
                    <a:pt x="67" y="2"/>
                  </a:lnTo>
                  <a:lnTo>
                    <a:pt x="66" y="4"/>
                  </a:lnTo>
                  <a:lnTo>
                    <a:pt x="66"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4" name="Freeform 1095">
              <a:extLst>
                <a:ext uri="{FF2B5EF4-FFF2-40B4-BE49-F238E27FC236}">
                  <a16:creationId xmlns:a16="http://schemas.microsoft.com/office/drawing/2014/main" id="{5174543C-984F-510F-CFF0-22F603B1053E}"/>
                </a:ext>
              </a:extLst>
            </p:cNvPr>
            <p:cNvSpPr/>
            <p:nvPr/>
          </p:nvSpPr>
          <p:spPr bwMode="auto">
            <a:xfrm>
              <a:off x="4308476" y="4694238"/>
              <a:ext cx="30163" cy="47625"/>
            </a:xfrm>
            <a:custGeom>
              <a:avLst/>
              <a:gdLst/>
              <a:ahLst/>
              <a:cxnLst>
                <a:cxn ang="0">
                  <a:pos x="66" y="4"/>
                </a:cxn>
                <a:cxn ang="0">
                  <a:pos x="66" y="4"/>
                </a:cxn>
                <a:cxn ang="0">
                  <a:pos x="63" y="10"/>
                </a:cxn>
                <a:cxn ang="0">
                  <a:pos x="59" y="16"/>
                </a:cxn>
                <a:cxn ang="0">
                  <a:pos x="51" y="27"/>
                </a:cxn>
                <a:cxn ang="0">
                  <a:pos x="51" y="27"/>
                </a:cxn>
                <a:cxn ang="0">
                  <a:pos x="42" y="41"/>
                </a:cxn>
                <a:cxn ang="0">
                  <a:pos x="32" y="54"/>
                </a:cxn>
                <a:cxn ang="0">
                  <a:pos x="32" y="54"/>
                </a:cxn>
                <a:cxn ang="0">
                  <a:pos x="24" y="68"/>
                </a:cxn>
                <a:cxn ang="0">
                  <a:pos x="16" y="83"/>
                </a:cxn>
                <a:cxn ang="0">
                  <a:pos x="0" y="112"/>
                </a:cxn>
                <a:cxn ang="0">
                  <a:pos x="0" y="112"/>
                </a:cxn>
                <a:cxn ang="0">
                  <a:pos x="0" y="114"/>
                </a:cxn>
                <a:cxn ang="0">
                  <a:pos x="0" y="116"/>
                </a:cxn>
                <a:cxn ang="0">
                  <a:pos x="3" y="119"/>
                </a:cxn>
                <a:cxn ang="0">
                  <a:pos x="7" y="119"/>
                </a:cxn>
                <a:cxn ang="0">
                  <a:pos x="9" y="119"/>
                </a:cxn>
                <a:cxn ang="0">
                  <a:pos x="11" y="117"/>
                </a:cxn>
                <a:cxn ang="0">
                  <a:pos x="11" y="117"/>
                </a:cxn>
                <a:cxn ang="0">
                  <a:pos x="28" y="84"/>
                </a:cxn>
                <a:cxn ang="0">
                  <a:pos x="37" y="68"/>
                </a:cxn>
                <a:cxn ang="0">
                  <a:pos x="47" y="53"/>
                </a:cxn>
                <a:cxn ang="0">
                  <a:pos x="47" y="53"/>
                </a:cxn>
                <a:cxn ang="0">
                  <a:pos x="56" y="40"/>
                </a:cxn>
                <a:cxn ang="0">
                  <a:pos x="64" y="25"/>
                </a:cxn>
                <a:cxn ang="0">
                  <a:pos x="64" y="25"/>
                </a:cxn>
                <a:cxn ang="0">
                  <a:pos x="71" y="17"/>
                </a:cxn>
                <a:cxn ang="0">
                  <a:pos x="75" y="12"/>
                </a:cxn>
                <a:cxn ang="0">
                  <a:pos x="77" y="7"/>
                </a:cxn>
                <a:cxn ang="0">
                  <a:pos x="77" y="7"/>
                </a:cxn>
                <a:cxn ang="0">
                  <a:pos x="77" y="4"/>
                </a:cxn>
                <a:cxn ang="0">
                  <a:pos x="76" y="3"/>
                </a:cxn>
                <a:cxn ang="0">
                  <a:pos x="73" y="0"/>
                </a:cxn>
                <a:cxn ang="0">
                  <a:pos x="68" y="0"/>
                </a:cxn>
                <a:cxn ang="0">
                  <a:pos x="67" y="2"/>
                </a:cxn>
                <a:cxn ang="0">
                  <a:pos x="66" y="4"/>
                </a:cxn>
                <a:cxn ang="0">
                  <a:pos x="66" y="4"/>
                </a:cxn>
              </a:cxnLst>
              <a:rect l="0" t="0" r="r" b="b"/>
              <a:pathLst>
                <a:path w="77" h="119">
                  <a:moveTo>
                    <a:pt x="66" y="4"/>
                  </a:moveTo>
                  <a:lnTo>
                    <a:pt x="66" y="4"/>
                  </a:lnTo>
                  <a:lnTo>
                    <a:pt x="63" y="10"/>
                  </a:lnTo>
                  <a:lnTo>
                    <a:pt x="59" y="16"/>
                  </a:lnTo>
                  <a:lnTo>
                    <a:pt x="51" y="27"/>
                  </a:lnTo>
                  <a:lnTo>
                    <a:pt x="51" y="27"/>
                  </a:lnTo>
                  <a:lnTo>
                    <a:pt x="42" y="41"/>
                  </a:lnTo>
                  <a:lnTo>
                    <a:pt x="32" y="54"/>
                  </a:lnTo>
                  <a:lnTo>
                    <a:pt x="32" y="54"/>
                  </a:lnTo>
                  <a:lnTo>
                    <a:pt x="24" y="68"/>
                  </a:lnTo>
                  <a:lnTo>
                    <a:pt x="16" y="83"/>
                  </a:lnTo>
                  <a:lnTo>
                    <a:pt x="0" y="112"/>
                  </a:lnTo>
                  <a:lnTo>
                    <a:pt x="0" y="112"/>
                  </a:lnTo>
                  <a:lnTo>
                    <a:pt x="0" y="114"/>
                  </a:lnTo>
                  <a:lnTo>
                    <a:pt x="0" y="116"/>
                  </a:lnTo>
                  <a:lnTo>
                    <a:pt x="3" y="119"/>
                  </a:lnTo>
                  <a:lnTo>
                    <a:pt x="7" y="119"/>
                  </a:lnTo>
                  <a:lnTo>
                    <a:pt x="9" y="119"/>
                  </a:lnTo>
                  <a:lnTo>
                    <a:pt x="11" y="117"/>
                  </a:lnTo>
                  <a:lnTo>
                    <a:pt x="11" y="117"/>
                  </a:lnTo>
                  <a:lnTo>
                    <a:pt x="28" y="84"/>
                  </a:lnTo>
                  <a:lnTo>
                    <a:pt x="37" y="68"/>
                  </a:lnTo>
                  <a:lnTo>
                    <a:pt x="47" y="53"/>
                  </a:lnTo>
                  <a:lnTo>
                    <a:pt x="47" y="53"/>
                  </a:lnTo>
                  <a:lnTo>
                    <a:pt x="56" y="40"/>
                  </a:lnTo>
                  <a:lnTo>
                    <a:pt x="64" y="25"/>
                  </a:lnTo>
                  <a:lnTo>
                    <a:pt x="64" y="25"/>
                  </a:lnTo>
                  <a:lnTo>
                    <a:pt x="71" y="17"/>
                  </a:lnTo>
                  <a:lnTo>
                    <a:pt x="75" y="12"/>
                  </a:lnTo>
                  <a:lnTo>
                    <a:pt x="77" y="7"/>
                  </a:lnTo>
                  <a:lnTo>
                    <a:pt x="77" y="7"/>
                  </a:lnTo>
                  <a:lnTo>
                    <a:pt x="77" y="4"/>
                  </a:lnTo>
                  <a:lnTo>
                    <a:pt x="76" y="3"/>
                  </a:lnTo>
                  <a:lnTo>
                    <a:pt x="73" y="0"/>
                  </a:lnTo>
                  <a:lnTo>
                    <a:pt x="68" y="0"/>
                  </a:lnTo>
                  <a:lnTo>
                    <a:pt x="67" y="2"/>
                  </a:lnTo>
                  <a:lnTo>
                    <a:pt x="66" y="4"/>
                  </a:lnTo>
                  <a:lnTo>
                    <a:pt x="66"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5" name="Freeform 1096">
              <a:extLst>
                <a:ext uri="{FF2B5EF4-FFF2-40B4-BE49-F238E27FC236}">
                  <a16:creationId xmlns:a16="http://schemas.microsoft.com/office/drawing/2014/main" id="{2E3232DA-0F90-3ACA-9DD2-5E9C0BF41E83}"/>
                </a:ext>
              </a:extLst>
            </p:cNvPr>
            <p:cNvSpPr/>
            <p:nvPr/>
          </p:nvSpPr>
          <p:spPr bwMode="auto">
            <a:xfrm>
              <a:off x="4184651" y="4686300"/>
              <a:ext cx="15875" cy="25400"/>
            </a:xfrm>
            <a:custGeom>
              <a:avLst/>
              <a:gdLst/>
              <a:ahLst/>
              <a:cxnLst>
                <a:cxn ang="0">
                  <a:pos x="28" y="4"/>
                </a:cxn>
                <a:cxn ang="0">
                  <a:pos x="28" y="4"/>
                </a:cxn>
                <a:cxn ang="0">
                  <a:pos x="16" y="31"/>
                </a:cxn>
                <a:cxn ang="0">
                  <a:pos x="9" y="43"/>
                </a:cxn>
                <a:cxn ang="0">
                  <a:pos x="1" y="56"/>
                </a:cxn>
                <a:cxn ang="0">
                  <a:pos x="1" y="56"/>
                </a:cxn>
                <a:cxn ang="0">
                  <a:pos x="0" y="57"/>
                </a:cxn>
                <a:cxn ang="0">
                  <a:pos x="0" y="60"/>
                </a:cxn>
                <a:cxn ang="0">
                  <a:pos x="1" y="61"/>
                </a:cxn>
                <a:cxn ang="0">
                  <a:pos x="3" y="63"/>
                </a:cxn>
                <a:cxn ang="0">
                  <a:pos x="8" y="64"/>
                </a:cxn>
                <a:cxn ang="0">
                  <a:pos x="9" y="63"/>
                </a:cxn>
                <a:cxn ang="0">
                  <a:pos x="12" y="61"/>
                </a:cxn>
                <a:cxn ang="0">
                  <a:pos x="12" y="61"/>
                </a:cxn>
                <a:cxn ang="0">
                  <a:pos x="20" y="48"/>
                </a:cxn>
                <a:cxn ang="0">
                  <a:pos x="26" y="35"/>
                </a:cxn>
                <a:cxn ang="0">
                  <a:pos x="38" y="6"/>
                </a:cxn>
                <a:cxn ang="0">
                  <a:pos x="38" y="6"/>
                </a:cxn>
                <a:cxn ang="0">
                  <a:pos x="39" y="5"/>
                </a:cxn>
                <a:cxn ang="0">
                  <a:pos x="38" y="2"/>
                </a:cxn>
                <a:cxn ang="0">
                  <a:pos x="37" y="1"/>
                </a:cxn>
                <a:cxn ang="0">
                  <a:pos x="35" y="0"/>
                </a:cxn>
                <a:cxn ang="0">
                  <a:pos x="32" y="1"/>
                </a:cxn>
                <a:cxn ang="0">
                  <a:pos x="29" y="1"/>
                </a:cxn>
                <a:cxn ang="0">
                  <a:pos x="28" y="4"/>
                </a:cxn>
                <a:cxn ang="0">
                  <a:pos x="28" y="4"/>
                </a:cxn>
              </a:cxnLst>
              <a:rect l="0" t="0" r="r" b="b"/>
              <a:pathLst>
                <a:path w="39" h="64">
                  <a:moveTo>
                    <a:pt x="28" y="4"/>
                  </a:moveTo>
                  <a:lnTo>
                    <a:pt x="28" y="4"/>
                  </a:lnTo>
                  <a:lnTo>
                    <a:pt x="16" y="31"/>
                  </a:lnTo>
                  <a:lnTo>
                    <a:pt x="9" y="43"/>
                  </a:lnTo>
                  <a:lnTo>
                    <a:pt x="1" y="56"/>
                  </a:lnTo>
                  <a:lnTo>
                    <a:pt x="1" y="56"/>
                  </a:lnTo>
                  <a:lnTo>
                    <a:pt x="0" y="57"/>
                  </a:lnTo>
                  <a:lnTo>
                    <a:pt x="0" y="60"/>
                  </a:lnTo>
                  <a:lnTo>
                    <a:pt x="1" y="61"/>
                  </a:lnTo>
                  <a:lnTo>
                    <a:pt x="3" y="63"/>
                  </a:lnTo>
                  <a:lnTo>
                    <a:pt x="8" y="64"/>
                  </a:lnTo>
                  <a:lnTo>
                    <a:pt x="9" y="63"/>
                  </a:lnTo>
                  <a:lnTo>
                    <a:pt x="12" y="61"/>
                  </a:lnTo>
                  <a:lnTo>
                    <a:pt x="12" y="61"/>
                  </a:lnTo>
                  <a:lnTo>
                    <a:pt x="20" y="48"/>
                  </a:lnTo>
                  <a:lnTo>
                    <a:pt x="26" y="35"/>
                  </a:lnTo>
                  <a:lnTo>
                    <a:pt x="38" y="6"/>
                  </a:lnTo>
                  <a:lnTo>
                    <a:pt x="38" y="6"/>
                  </a:lnTo>
                  <a:lnTo>
                    <a:pt x="39" y="5"/>
                  </a:lnTo>
                  <a:lnTo>
                    <a:pt x="38" y="2"/>
                  </a:lnTo>
                  <a:lnTo>
                    <a:pt x="37" y="1"/>
                  </a:lnTo>
                  <a:lnTo>
                    <a:pt x="35" y="0"/>
                  </a:lnTo>
                  <a:lnTo>
                    <a:pt x="32" y="1"/>
                  </a:lnTo>
                  <a:lnTo>
                    <a:pt x="29" y="1"/>
                  </a:lnTo>
                  <a:lnTo>
                    <a:pt x="28" y="4"/>
                  </a:lnTo>
                  <a:lnTo>
                    <a:pt x="28"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6" name="Freeform 1097">
              <a:extLst>
                <a:ext uri="{FF2B5EF4-FFF2-40B4-BE49-F238E27FC236}">
                  <a16:creationId xmlns:a16="http://schemas.microsoft.com/office/drawing/2014/main" id="{3A98BC6C-CDD4-9274-B4B7-34C27AA2E502}"/>
                </a:ext>
              </a:extLst>
            </p:cNvPr>
            <p:cNvSpPr/>
            <p:nvPr/>
          </p:nvSpPr>
          <p:spPr bwMode="auto">
            <a:xfrm>
              <a:off x="4206876" y="4713288"/>
              <a:ext cx="12700" cy="25400"/>
            </a:xfrm>
            <a:custGeom>
              <a:avLst/>
              <a:gdLst/>
              <a:ahLst/>
              <a:cxnLst>
                <a:cxn ang="0">
                  <a:pos x="19" y="6"/>
                </a:cxn>
                <a:cxn ang="0">
                  <a:pos x="19" y="6"/>
                </a:cxn>
                <a:cxn ang="0">
                  <a:pos x="17" y="19"/>
                </a:cxn>
                <a:cxn ang="0">
                  <a:pos x="13" y="33"/>
                </a:cxn>
                <a:cxn ang="0">
                  <a:pos x="6" y="44"/>
                </a:cxn>
                <a:cxn ang="0">
                  <a:pos x="1" y="56"/>
                </a:cxn>
                <a:cxn ang="0">
                  <a:pos x="1" y="56"/>
                </a:cxn>
                <a:cxn ang="0">
                  <a:pos x="0" y="59"/>
                </a:cxn>
                <a:cxn ang="0">
                  <a:pos x="0" y="61"/>
                </a:cxn>
                <a:cxn ang="0">
                  <a:pos x="4" y="64"/>
                </a:cxn>
                <a:cxn ang="0">
                  <a:pos x="8" y="65"/>
                </a:cxn>
                <a:cxn ang="0">
                  <a:pos x="9" y="64"/>
                </a:cxn>
                <a:cxn ang="0">
                  <a:pos x="10" y="63"/>
                </a:cxn>
                <a:cxn ang="0">
                  <a:pos x="10" y="63"/>
                </a:cxn>
                <a:cxn ang="0">
                  <a:pos x="18" y="48"/>
                </a:cxn>
                <a:cxn ang="0">
                  <a:pos x="23" y="35"/>
                </a:cxn>
                <a:cxn ang="0">
                  <a:pos x="29" y="21"/>
                </a:cxn>
                <a:cxn ang="0">
                  <a:pos x="30" y="13"/>
                </a:cxn>
                <a:cxn ang="0">
                  <a:pos x="30" y="6"/>
                </a:cxn>
                <a:cxn ang="0">
                  <a:pos x="30" y="6"/>
                </a:cxn>
                <a:cxn ang="0">
                  <a:pos x="30" y="4"/>
                </a:cxn>
                <a:cxn ang="0">
                  <a:pos x="29" y="1"/>
                </a:cxn>
                <a:cxn ang="0">
                  <a:pos x="25" y="0"/>
                </a:cxn>
                <a:cxn ang="0">
                  <a:pos x="21" y="1"/>
                </a:cxn>
                <a:cxn ang="0">
                  <a:pos x="19" y="4"/>
                </a:cxn>
                <a:cxn ang="0">
                  <a:pos x="19" y="6"/>
                </a:cxn>
                <a:cxn ang="0">
                  <a:pos x="19" y="6"/>
                </a:cxn>
              </a:cxnLst>
              <a:rect l="0" t="0" r="r" b="b"/>
              <a:pathLst>
                <a:path w="30" h="65">
                  <a:moveTo>
                    <a:pt x="19" y="6"/>
                  </a:moveTo>
                  <a:lnTo>
                    <a:pt x="19" y="6"/>
                  </a:lnTo>
                  <a:lnTo>
                    <a:pt x="17" y="19"/>
                  </a:lnTo>
                  <a:lnTo>
                    <a:pt x="13" y="33"/>
                  </a:lnTo>
                  <a:lnTo>
                    <a:pt x="6" y="44"/>
                  </a:lnTo>
                  <a:lnTo>
                    <a:pt x="1" y="56"/>
                  </a:lnTo>
                  <a:lnTo>
                    <a:pt x="1" y="56"/>
                  </a:lnTo>
                  <a:lnTo>
                    <a:pt x="0" y="59"/>
                  </a:lnTo>
                  <a:lnTo>
                    <a:pt x="0" y="61"/>
                  </a:lnTo>
                  <a:lnTo>
                    <a:pt x="4" y="64"/>
                  </a:lnTo>
                  <a:lnTo>
                    <a:pt x="8" y="65"/>
                  </a:lnTo>
                  <a:lnTo>
                    <a:pt x="9" y="64"/>
                  </a:lnTo>
                  <a:lnTo>
                    <a:pt x="10" y="63"/>
                  </a:lnTo>
                  <a:lnTo>
                    <a:pt x="10" y="63"/>
                  </a:lnTo>
                  <a:lnTo>
                    <a:pt x="18" y="48"/>
                  </a:lnTo>
                  <a:lnTo>
                    <a:pt x="23" y="35"/>
                  </a:lnTo>
                  <a:lnTo>
                    <a:pt x="29" y="21"/>
                  </a:lnTo>
                  <a:lnTo>
                    <a:pt x="30" y="13"/>
                  </a:lnTo>
                  <a:lnTo>
                    <a:pt x="30" y="6"/>
                  </a:lnTo>
                  <a:lnTo>
                    <a:pt x="30" y="6"/>
                  </a:lnTo>
                  <a:lnTo>
                    <a:pt x="30" y="4"/>
                  </a:lnTo>
                  <a:lnTo>
                    <a:pt x="29" y="1"/>
                  </a:lnTo>
                  <a:lnTo>
                    <a:pt x="25" y="0"/>
                  </a:lnTo>
                  <a:lnTo>
                    <a:pt x="21" y="1"/>
                  </a:lnTo>
                  <a:lnTo>
                    <a:pt x="19" y="4"/>
                  </a:lnTo>
                  <a:lnTo>
                    <a:pt x="19" y="6"/>
                  </a:lnTo>
                  <a:lnTo>
                    <a:pt x="19" y="6"/>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7" name="Freeform 1098">
              <a:extLst>
                <a:ext uri="{FF2B5EF4-FFF2-40B4-BE49-F238E27FC236}">
                  <a16:creationId xmlns:a16="http://schemas.microsoft.com/office/drawing/2014/main" id="{996B7CBA-3E27-F847-5BF5-1B19D1CC0627}"/>
                </a:ext>
              </a:extLst>
            </p:cNvPr>
            <p:cNvSpPr/>
            <p:nvPr/>
          </p:nvSpPr>
          <p:spPr bwMode="auto">
            <a:xfrm>
              <a:off x="4235451" y="4743450"/>
              <a:ext cx="11113" cy="25400"/>
            </a:xfrm>
            <a:custGeom>
              <a:avLst/>
              <a:gdLst/>
              <a:ahLst/>
              <a:cxnLst>
                <a:cxn ang="0">
                  <a:pos x="15" y="5"/>
                </a:cxn>
                <a:cxn ang="0">
                  <a:pos x="15" y="5"/>
                </a:cxn>
                <a:cxn ang="0">
                  <a:pos x="15" y="13"/>
                </a:cxn>
                <a:cxn ang="0">
                  <a:pos x="13" y="22"/>
                </a:cxn>
                <a:cxn ang="0">
                  <a:pos x="10" y="30"/>
                </a:cxn>
                <a:cxn ang="0">
                  <a:pos x="6" y="37"/>
                </a:cxn>
                <a:cxn ang="0">
                  <a:pos x="6" y="37"/>
                </a:cxn>
                <a:cxn ang="0">
                  <a:pos x="2" y="47"/>
                </a:cxn>
                <a:cxn ang="0">
                  <a:pos x="0" y="59"/>
                </a:cxn>
                <a:cxn ang="0">
                  <a:pos x="0" y="59"/>
                </a:cxn>
                <a:cxn ang="0">
                  <a:pos x="1" y="60"/>
                </a:cxn>
                <a:cxn ang="0">
                  <a:pos x="2" y="63"/>
                </a:cxn>
                <a:cxn ang="0">
                  <a:pos x="6" y="64"/>
                </a:cxn>
                <a:cxn ang="0">
                  <a:pos x="10" y="63"/>
                </a:cxn>
                <a:cxn ang="0">
                  <a:pos x="11" y="60"/>
                </a:cxn>
                <a:cxn ang="0">
                  <a:pos x="11" y="59"/>
                </a:cxn>
                <a:cxn ang="0">
                  <a:pos x="11" y="59"/>
                </a:cxn>
                <a:cxn ang="0">
                  <a:pos x="13" y="51"/>
                </a:cxn>
                <a:cxn ang="0">
                  <a:pos x="15" y="44"/>
                </a:cxn>
                <a:cxn ang="0">
                  <a:pos x="22" y="33"/>
                </a:cxn>
                <a:cxn ang="0">
                  <a:pos x="22" y="33"/>
                </a:cxn>
                <a:cxn ang="0">
                  <a:pos x="26" y="20"/>
                </a:cxn>
                <a:cxn ang="0">
                  <a:pos x="27" y="5"/>
                </a:cxn>
                <a:cxn ang="0">
                  <a:pos x="27" y="5"/>
                </a:cxn>
                <a:cxn ang="0">
                  <a:pos x="26" y="3"/>
                </a:cxn>
                <a:cxn ang="0">
                  <a:pos x="25" y="1"/>
                </a:cxn>
                <a:cxn ang="0">
                  <a:pos x="21" y="0"/>
                </a:cxn>
                <a:cxn ang="0">
                  <a:pos x="17" y="1"/>
                </a:cxn>
                <a:cxn ang="0">
                  <a:pos x="15" y="3"/>
                </a:cxn>
                <a:cxn ang="0">
                  <a:pos x="15" y="5"/>
                </a:cxn>
                <a:cxn ang="0">
                  <a:pos x="15" y="5"/>
                </a:cxn>
              </a:cxnLst>
              <a:rect l="0" t="0" r="r" b="b"/>
              <a:pathLst>
                <a:path w="27" h="64">
                  <a:moveTo>
                    <a:pt x="15" y="5"/>
                  </a:moveTo>
                  <a:lnTo>
                    <a:pt x="15" y="5"/>
                  </a:lnTo>
                  <a:lnTo>
                    <a:pt x="15" y="13"/>
                  </a:lnTo>
                  <a:lnTo>
                    <a:pt x="13" y="22"/>
                  </a:lnTo>
                  <a:lnTo>
                    <a:pt x="10" y="30"/>
                  </a:lnTo>
                  <a:lnTo>
                    <a:pt x="6" y="37"/>
                  </a:lnTo>
                  <a:lnTo>
                    <a:pt x="6" y="37"/>
                  </a:lnTo>
                  <a:lnTo>
                    <a:pt x="2" y="47"/>
                  </a:lnTo>
                  <a:lnTo>
                    <a:pt x="0" y="59"/>
                  </a:lnTo>
                  <a:lnTo>
                    <a:pt x="0" y="59"/>
                  </a:lnTo>
                  <a:lnTo>
                    <a:pt x="1" y="60"/>
                  </a:lnTo>
                  <a:lnTo>
                    <a:pt x="2" y="63"/>
                  </a:lnTo>
                  <a:lnTo>
                    <a:pt x="6" y="64"/>
                  </a:lnTo>
                  <a:lnTo>
                    <a:pt x="10" y="63"/>
                  </a:lnTo>
                  <a:lnTo>
                    <a:pt x="11" y="60"/>
                  </a:lnTo>
                  <a:lnTo>
                    <a:pt x="11" y="59"/>
                  </a:lnTo>
                  <a:lnTo>
                    <a:pt x="11" y="59"/>
                  </a:lnTo>
                  <a:lnTo>
                    <a:pt x="13" y="51"/>
                  </a:lnTo>
                  <a:lnTo>
                    <a:pt x="15" y="44"/>
                  </a:lnTo>
                  <a:lnTo>
                    <a:pt x="22" y="33"/>
                  </a:lnTo>
                  <a:lnTo>
                    <a:pt x="22" y="33"/>
                  </a:lnTo>
                  <a:lnTo>
                    <a:pt x="26" y="20"/>
                  </a:lnTo>
                  <a:lnTo>
                    <a:pt x="27" y="5"/>
                  </a:lnTo>
                  <a:lnTo>
                    <a:pt x="27" y="5"/>
                  </a:lnTo>
                  <a:lnTo>
                    <a:pt x="26" y="3"/>
                  </a:lnTo>
                  <a:lnTo>
                    <a:pt x="25" y="1"/>
                  </a:lnTo>
                  <a:lnTo>
                    <a:pt x="21" y="0"/>
                  </a:lnTo>
                  <a:lnTo>
                    <a:pt x="17" y="1"/>
                  </a:lnTo>
                  <a:lnTo>
                    <a:pt x="15" y="3"/>
                  </a:lnTo>
                  <a:lnTo>
                    <a:pt x="15" y="5"/>
                  </a:lnTo>
                  <a:lnTo>
                    <a:pt x="15"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8" name="Freeform 1099">
              <a:extLst>
                <a:ext uri="{FF2B5EF4-FFF2-40B4-BE49-F238E27FC236}">
                  <a16:creationId xmlns:a16="http://schemas.microsoft.com/office/drawing/2014/main" id="{15BDF844-C4A5-E9B4-6EA7-0F2519212573}"/>
                </a:ext>
              </a:extLst>
            </p:cNvPr>
            <p:cNvSpPr/>
            <p:nvPr/>
          </p:nvSpPr>
          <p:spPr bwMode="auto">
            <a:xfrm>
              <a:off x="4262438" y="4760913"/>
              <a:ext cx="12700" cy="23813"/>
            </a:xfrm>
            <a:custGeom>
              <a:avLst/>
              <a:gdLst/>
              <a:ahLst/>
              <a:cxnLst>
                <a:cxn ang="0">
                  <a:pos x="24" y="4"/>
                </a:cxn>
                <a:cxn ang="0">
                  <a:pos x="24" y="4"/>
                </a:cxn>
                <a:cxn ang="0">
                  <a:pos x="12" y="23"/>
                </a:cxn>
                <a:cxn ang="0">
                  <a:pos x="12" y="23"/>
                </a:cxn>
                <a:cxn ang="0">
                  <a:pos x="5" y="36"/>
                </a:cxn>
                <a:cxn ang="0">
                  <a:pos x="1" y="49"/>
                </a:cxn>
                <a:cxn ang="0">
                  <a:pos x="1" y="49"/>
                </a:cxn>
                <a:cxn ang="0">
                  <a:pos x="0" y="51"/>
                </a:cxn>
                <a:cxn ang="0">
                  <a:pos x="0" y="54"/>
                </a:cxn>
                <a:cxn ang="0">
                  <a:pos x="4" y="57"/>
                </a:cxn>
                <a:cxn ang="0">
                  <a:pos x="5" y="58"/>
                </a:cxn>
                <a:cxn ang="0">
                  <a:pos x="8" y="58"/>
                </a:cxn>
                <a:cxn ang="0">
                  <a:pos x="9" y="57"/>
                </a:cxn>
                <a:cxn ang="0">
                  <a:pos x="11" y="55"/>
                </a:cxn>
                <a:cxn ang="0">
                  <a:pos x="11" y="55"/>
                </a:cxn>
                <a:cxn ang="0">
                  <a:pos x="21" y="31"/>
                </a:cxn>
                <a:cxn ang="0">
                  <a:pos x="21" y="31"/>
                </a:cxn>
                <a:cxn ang="0">
                  <a:pos x="26" y="20"/>
                </a:cxn>
                <a:cxn ang="0">
                  <a:pos x="33" y="10"/>
                </a:cxn>
                <a:cxn ang="0">
                  <a:pos x="33" y="10"/>
                </a:cxn>
                <a:cxn ang="0">
                  <a:pos x="34" y="7"/>
                </a:cxn>
                <a:cxn ang="0">
                  <a:pos x="34" y="4"/>
                </a:cxn>
                <a:cxn ang="0">
                  <a:pos x="31" y="2"/>
                </a:cxn>
                <a:cxn ang="0">
                  <a:pos x="28" y="0"/>
                </a:cxn>
                <a:cxn ang="0">
                  <a:pos x="25" y="2"/>
                </a:cxn>
                <a:cxn ang="0">
                  <a:pos x="24" y="4"/>
                </a:cxn>
                <a:cxn ang="0">
                  <a:pos x="24" y="4"/>
                </a:cxn>
              </a:cxnLst>
              <a:rect l="0" t="0" r="r" b="b"/>
              <a:pathLst>
                <a:path w="34" h="58">
                  <a:moveTo>
                    <a:pt x="24" y="4"/>
                  </a:moveTo>
                  <a:lnTo>
                    <a:pt x="24" y="4"/>
                  </a:lnTo>
                  <a:lnTo>
                    <a:pt x="12" y="23"/>
                  </a:lnTo>
                  <a:lnTo>
                    <a:pt x="12" y="23"/>
                  </a:lnTo>
                  <a:lnTo>
                    <a:pt x="5" y="36"/>
                  </a:lnTo>
                  <a:lnTo>
                    <a:pt x="1" y="49"/>
                  </a:lnTo>
                  <a:lnTo>
                    <a:pt x="1" y="49"/>
                  </a:lnTo>
                  <a:lnTo>
                    <a:pt x="0" y="51"/>
                  </a:lnTo>
                  <a:lnTo>
                    <a:pt x="0" y="54"/>
                  </a:lnTo>
                  <a:lnTo>
                    <a:pt x="4" y="57"/>
                  </a:lnTo>
                  <a:lnTo>
                    <a:pt x="5" y="58"/>
                  </a:lnTo>
                  <a:lnTo>
                    <a:pt x="8" y="58"/>
                  </a:lnTo>
                  <a:lnTo>
                    <a:pt x="9" y="57"/>
                  </a:lnTo>
                  <a:lnTo>
                    <a:pt x="11" y="55"/>
                  </a:lnTo>
                  <a:lnTo>
                    <a:pt x="11" y="55"/>
                  </a:lnTo>
                  <a:lnTo>
                    <a:pt x="21" y="31"/>
                  </a:lnTo>
                  <a:lnTo>
                    <a:pt x="21" y="31"/>
                  </a:lnTo>
                  <a:lnTo>
                    <a:pt x="26" y="20"/>
                  </a:lnTo>
                  <a:lnTo>
                    <a:pt x="33" y="10"/>
                  </a:lnTo>
                  <a:lnTo>
                    <a:pt x="33" y="10"/>
                  </a:lnTo>
                  <a:lnTo>
                    <a:pt x="34" y="7"/>
                  </a:lnTo>
                  <a:lnTo>
                    <a:pt x="34" y="4"/>
                  </a:lnTo>
                  <a:lnTo>
                    <a:pt x="31" y="2"/>
                  </a:lnTo>
                  <a:lnTo>
                    <a:pt x="28" y="0"/>
                  </a:lnTo>
                  <a:lnTo>
                    <a:pt x="25" y="2"/>
                  </a:lnTo>
                  <a:lnTo>
                    <a:pt x="24" y="4"/>
                  </a:lnTo>
                  <a:lnTo>
                    <a:pt x="2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9" name="Freeform 1100">
              <a:extLst>
                <a:ext uri="{FF2B5EF4-FFF2-40B4-BE49-F238E27FC236}">
                  <a16:creationId xmlns:a16="http://schemas.microsoft.com/office/drawing/2014/main" id="{B38ED7AD-3D73-9C72-157F-DB05F98CE934}"/>
                </a:ext>
              </a:extLst>
            </p:cNvPr>
            <p:cNvSpPr/>
            <p:nvPr/>
          </p:nvSpPr>
          <p:spPr bwMode="auto">
            <a:xfrm>
              <a:off x="4297363" y="4778375"/>
              <a:ext cx="9525" cy="23813"/>
            </a:xfrm>
            <a:custGeom>
              <a:avLst/>
              <a:gdLst/>
              <a:ahLst/>
              <a:cxnLst>
                <a:cxn ang="0">
                  <a:pos x="14" y="5"/>
                </a:cxn>
                <a:cxn ang="0">
                  <a:pos x="14" y="5"/>
                </a:cxn>
                <a:cxn ang="0">
                  <a:pos x="13" y="10"/>
                </a:cxn>
                <a:cxn ang="0">
                  <a:pos x="10" y="15"/>
                </a:cxn>
                <a:cxn ang="0">
                  <a:pos x="8" y="22"/>
                </a:cxn>
                <a:cxn ang="0">
                  <a:pos x="5" y="27"/>
                </a:cxn>
                <a:cxn ang="0">
                  <a:pos x="5" y="27"/>
                </a:cxn>
                <a:cxn ang="0">
                  <a:pos x="2" y="40"/>
                </a:cxn>
                <a:cxn ang="0">
                  <a:pos x="0" y="52"/>
                </a:cxn>
                <a:cxn ang="0">
                  <a:pos x="0" y="52"/>
                </a:cxn>
                <a:cxn ang="0">
                  <a:pos x="0" y="55"/>
                </a:cxn>
                <a:cxn ang="0">
                  <a:pos x="0" y="57"/>
                </a:cxn>
                <a:cxn ang="0">
                  <a:pos x="4" y="60"/>
                </a:cxn>
                <a:cxn ang="0">
                  <a:pos x="8" y="58"/>
                </a:cxn>
                <a:cxn ang="0">
                  <a:pos x="10" y="57"/>
                </a:cxn>
                <a:cxn ang="0">
                  <a:pos x="10" y="56"/>
                </a:cxn>
                <a:cxn ang="0">
                  <a:pos x="10" y="56"/>
                </a:cxn>
                <a:cxn ang="0">
                  <a:pos x="14" y="40"/>
                </a:cxn>
                <a:cxn ang="0">
                  <a:pos x="15" y="34"/>
                </a:cxn>
                <a:cxn ang="0">
                  <a:pos x="18" y="26"/>
                </a:cxn>
                <a:cxn ang="0">
                  <a:pos x="18" y="26"/>
                </a:cxn>
                <a:cxn ang="0">
                  <a:pos x="23" y="15"/>
                </a:cxn>
                <a:cxn ang="0">
                  <a:pos x="25" y="10"/>
                </a:cxn>
                <a:cxn ang="0">
                  <a:pos x="26" y="5"/>
                </a:cxn>
                <a:cxn ang="0">
                  <a:pos x="26" y="5"/>
                </a:cxn>
                <a:cxn ang="0">
                  <a:pos x="26" y="2"/>
                </a:cxn>
                <a:cxn ang="0">
                  <a:pos x="25" y="1"/>
                </a:cxn>
                <a:cxn ang="0">
                  <a:pos x="23" y="0"/>
                </a:cxn>
                <a:cxn ang="0">
                  <a:pos x="21" y="0"/>
                </a:cxn>
                <a:cxn ang="0">
                  <a:pos x="17" y="1"/>
                </a:cxn>
                <a:cxn ang="0">
                  <a:pos x="15" y="2"/>
                </a:cxn>
                <a:cxn ang="0">
                  <a:pos x="14" y="5"/>
                </a:cxn>
                <a:cxn ang="0">
                  <a:pos x="14" y="5"/>
                </a:cxn>
              </a:cxnLst>
              <a:rect l="0" t="0" r="r" b="b"/>
              <a:pathLst>
                <a:path w="26" h="60">
                  <a:moveTo>
                    <a:pt x="14" y="5"/>
                  </a:moveTo>
                  <a:lnTo>
                    <a:pt x="14" y="5"/>
                  </a:lnTo>
                  <a:lnTo>
                    <a:pt x="13" y="10"/>
                  </a:lnTo>
                  <a:lnTo>
                    <a:pt x="10" y="15"/>
                  </a:lnTo>
                  <a:lnTo>
                    <a:pt x="8" y="22"/>
                  </a:lnTo>
                  <a:lnTo>
                    <a:pt x="5" y="27"/>
                  </a:lnTo>
                  <a:lnTo>
                    <a:pt x="5" y="27"/>
                  </a:lnTo>
                  <a:lnTo>
                    <a:pt x="2" y="40"/>
                  </a:lnTo>
                  <a:lnTo>
                    <a:pt x="0" y="52"/>
                  </a:lnTo>
                  <a:lnTo>
                    <a:pt x="0" y="52"/>
                  </a:lnTo>
                  <a:lnTo>
                    <a:pt x="0" y="55"/>
                  </a:lnTo>
                  <a:lnTo>
                    <a:pt x="0" y="57"/>
                  </a:lnTo>
                  <a:lnTo>
                    <a:pt x="4" y="60"/>
                  </a:lnTo>
                  <a:lnTo>
                    <a:pt x="8" y="58"/>
                  </a:lnTo>
                  <a:lnTo>
                    <a:pt x="10" y="57"/>
                  </a:lnTo>
                  <a:lnTo>
                    <a:pt x="10" y="56"/>
                  </a:lnTo>
                  <a:lnTo>
                    <a:pt x="10" y="56"/>
                  </a:lnTo>
                  <a:lnTo>
                    <a:pt x="14" y="40"/>
                  </a:lnTo>
                  <a:lnTo>
                    <a:pt x="15" y="34"/>
                  </a:lnTo>
                  <a:lnTo>
                    <a:pt x="18" y="26"/>
                  </a:lnTo>
                  <a:lnTo>
                    <a:pt x="18" y="26"/>
                  </a:lnTo>
                  <a:lnTo>
                    <a:pt x="23" y="15"/>
                  </a:lnTo>
                  <a:lnTo>
                    <a:pt x="25" y="10"/>
                  </a:lnTo>
                  <a:lnTo>
                    <a:pt x="26" y="5"/>
                  </a:lnTo>
                  <a:lnTo>
                    <a:pt x="26" y="5"/>
                  </a:lnTo>
                  <a:lnTo>
                    <a:pt x="26" y="2"/>
                  </a:lnTo>
                  <a:lnTo>
                    <a:pt x="25" y="1"/>
                  </a:lnTo>
                  <a:lnTo>
                    <a:pt x="23" y="0"/>
                  </a:lnTo>
                  <a:lnTo>
                    <a:pt x="21" y="0"/>
                  </a:lnTo>
                  <a:lnTo>
                    <a:pt x="17" y="1"/>
                  </a:lnTo>
                  <a:lnTo>
                    <a:pt x="15" y="2"/>
                  </a:lnTo>
                  <a:lnTo>
                    <a:pt x="14" y="5"/>
                  </a:lnTo>
                  <a:lnTo>
                    <a:pt x="14"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0" name="Freeform 1101">
              <a:extLst>
                <a:ext uri="{FF2B5EF4-FFF2-40B4-BE49-F238E27FC236}">
                  <a16:creationId xmlns:a16="http://schemas.microsoft.com/office/drawing/2014/main" id="{A3387940-2AD4-0379-78F9-2AF5B6E50DEF}"/>
                </a:ext>
              </a:extLst>
            </p:cNvPr>
            <p:cNvSpPr/>
            <p:nvPr/>
          </p:nvSpPr>
          <p:spPr bwMode="auto">
            <a:xfrm>
              <a:off x="4332288" y="4787900"/>
              <a:ext cx="9525" cy="19050"/>
            </a:xfrm>
            <a:custGeom>
              <a:avLst/>
              <a:gdLst/>
              <a:ahLst/>
              <a:cxnLst>
                <a:cxn ang="0">
                  <a:pos x="15" y="5"/>
                </a:cxn>
                <a:cxn ang="0">
                  <a:pos x="15" y="5"/>
                </a:cxn>
                <a:cxn ang="0">
                  <a:pos x="13" y="14"/>
                </a:cxn>
                <a:cxn ang="0">
                  <a:pos x="10" y="23"/>
                </a:cxn>
                <a:cxn ang="0">
                  <a:pos x="0" y="40"/>
                </a:cxn>
                <a:cxn ang="0">
                  <a:pos x="0" y="40"/>
                </a:cxn>
                <a:cxn ang="0">
                  <a:pos x="0" y="43"/>
                </a:cxn>
                <a:cxn ang="0">
                  <a:pos x="0" y="46"/>
                </a:cxn>
                <a:cxn ang="0">
                  <a:pos x="3" y="48"/>
                </a:cxn>
                <a:cxn ang="0">
                  <a:pos x="7" y="50"/>
                </a:cxn>
                <a:cxn ang="0">
                  <a:pos x="10" y="48"/>
                </a:cxn>
                <a:cxn ang="0">
                  <a:pos x="11" y="46"/>
                </a:cxn>
                <a:cxn ang="0">
                  <a:pos x="11" y="46"/>
                </a:cxn>
                <a:cxn ang="0">
                  <a:pos x="21" y="26"/>
                </a:cxn>
                <a:cxn ang="0">
                  <a:pos x="25" y="16"/>
                </a:cxn>
                <a:cxn ang="0">
                  <a:pos x="27" y="5"/>
                </a:cxn>
                <a:cxn ang="0">
                  <a:pos x="27" y="5"/>
                </a:cxn>
                <a:cxn ang="0">
                  <a:pos x="27" y="2"/>
                </a:cxn>
                <a:cxn ang="0">
                  <a:pos x="25" y="1"/>
                </a:cxn>
                <a:cxn ang="0">
                  <a:pos x="21" y="0"/>
                </a:cxn>
                <a:cxn ang="0">
                  <a:pos x="17" y="1"/>
                </a:cxn>
                <a:cxn ang="0">
                  <a:pos x="16" y="2"/>
                </a:cxn>
                <a:cxn ang="0">
                  <a:pos x="15" y="5"/>
                </a:cxn>
                <a:cxn ang="0">
                  <a:pos x="15" y="5"/>
                </a:cxn>
              </a:cxnLst>
              <a:rect l="0" t="0" r="r" b="b"/>
              <a:pathLst>
                <a:path w="27" h="50">
                  <a:moveTo>
                    <a:pt x="15" y="5"/>
                  </a:moveTo>
                  <a:lnTo>
                    <a:pt x="15" y="5"/>
                  </a:lnTo>
                  <a:lnTo>
                    <a:pt x="13" y="14"/>
                  </a:lnTo>
                  <a:lnTo>
                    <a:pt x="10" y="23"/>
                  </a:lnTo>
                  <a:lnTo>
                    <a:pt x="0" y="40"/>
                  </a:lnTo>
                  <a:lnTo>
                    <a:pt x="0" y="40"/>
                  </a:lnTo>
                  <a:lnTo>
                    <a:pt x="0" y="43"/>
                  </a:lnTo>
                  <a:lnTo>
                    <a:pt x="0" y="46"/>
                  </a:lnTo>
                  <a:lnTo>
                    <a:pt x="3" y="48"/>
                  </a:lnTo>
                  <a:lnTo>
                    <a:pt x="7" y="50"/>
                  </a:lnTo>
                  <a:lnTo>
                    <a:pt x="10" y="48"/>
                  </a:lnTo>
                  <a:lnTo>
                    <a:pt x="11" y="46"/>
                  </a:lnTo>
                  <a:lnTo>
                    <a:pt x="11" y="46"/>
                  </a:lnTo>
                  <a:lnTo>
                    <a:pt x="21" y="26"/>
                  </a:lnTo>
                  <a:lnTo>
                    <a:pt x="25" y="16"/>
                  </a:lnTo>
                  <a:lnTo>
                    <a:pt x="27" y="5"/>
                  </a:lnTo>
                  <a:lnTo>
                    <a:pt x="27" y="5"/>
                  </a:lnTo>
                  <a:lnTo>
                    <a:pt x="27" y="2"/>
                  </a:lnTo>
                  <a:lnTo>
                    <a:pt x="25" y="1"/>
                  </a:lnTo>
                  <a:lnTo>
                    <a:pt x="21" y="0"/>
                  </a:lnTo>
                  <a:lnTo>
                    <a:pt x="17" y="1"/>
                  </a:lnTo>
                  <a:lnTo>
                    <a:pt x="16" y="2"/>
                  </a:lnTo>
                  <a:lnTo>
                    <a:pt x="15" y="5"/>
                  </a:lnTo>
                  <a:lnTo>
                    <a:pt x="15"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1" name="Freeform 1102">
              <a:extLst>
                <a:ext uri="{FF2B5EF4-FFF2-40B4-BE49-F238E27FC236}">
                  <a16:creationId xmlns:a16="http://schemas.microsoft.com/office/drawing/2014/main" id="{4C8FB794-20DA-795F-932C-1BC3A5C28120}"/>
                </a:ext>
              </a:extLst>
            </p:cNvPr>
            <p:cNvSpPr/>
            <p:nvPr/>
          </p:nvSpPr>
          <p:spPr bwMode="auto">
            <a:xfrm>
              <a:off x="4371976" y="4779963"/>
              <a:ext cx="11113" cy="26988"/>
            </a:xfrm>
            <a:custGeom>
              <a:avLst/>
              <a:gdLst/>
              <a:ahLst/>
              <a:cxnLst>
                <a:cxn ang="0">
                  <a:pos x="16" y="7"/>
                </a:cxn>
                <a:cxn ang="0">
                  <a:pos x="16" y="7"/>
                </a:cxn>
                <a:cxn ang="0">
                  <a:pos x="15" y="13"/>
                </a:cxn>
                <a:cxn ang="0">
                  <a:pos x="13" y="21"/>
                </a:cxn>
                <a:cxn ang="0">
                  <a:pos x="8" y="34"/>
                </a:cxn>
                <a:cxn ang="0">
                  <a:pos x="3" y="49"/>
                </a:cxn>
                <a:cxn ang="0">
                  <a:pos x="2" y="56"/>
                </a:cxn>
                <a:cxn ang="0">
                  <a:pos x="0" y="63"/>
                </a:cxn>
                <a:cxn ang="0">
                  <a:pos x="0" y="63"/>
                </a:cxn>
                <a:cxn ang="0">
                  <a:pos x="2" y="66"/>
                </a:cxn>
                <a:cxn ang="0">
                  <a:pos x="3" y="67"/>
                </a:cxn>
                <a:cxn ang="0">
                  <a:pos x="7" y="68"/>
                </a:cxn>
                <a:cxn ang="0">
                  <a:pos x="11" y="67"/>
                </a:cxn>
                <a:cxn ang="0">
                  <a:pos x="12" y="66"/>
                </a:cxn>
                <a:cxn ang="0">
                  <a:pos x="12" y="63"/>
                </a:cxn>
                <a:cxn ang="0">
                  <a:pos x="12" y="63"/>
                </a:cxn>
                <a:cxn ang="0">
                  <a:pos x="13" y="56"/>
                </a:cxn>
                <a:cxn ang="0">
                  <a:pos x="15" y="49"/>
                </a:cxn>
                <a:cxn ang="0">
                  <a:pos x="20" y="36"/>
                </a:cxn>
                <a:cxn ang="0">
                  <a:pos x="25" y="21"/>
                </a:cxn>
                <a:cxn ang="0">
                  <a:pos x="27" y="13"/>
                </a:cxn>
                <a:cxn ang="0">
                  <a:pos x="28" y="7"/>
                </a:cxn>
                <a:cxn ang="0">
                  <a:pos x="28" y="7"/>
                </a:cxn>
                <a:cxn ang="0">
                  <a:pos x="27" y="4"/>
                </a:cxn>
                <a:cxn ang="0">
                  <a:pos x="25" y="2"/>
                </a:cxn>
                <a:cxn ang="0">
                  <a:pos x="21" y="0"/>
                </a:cxn>
                <a:cxn ang="0">
                  <a:pos x="17" y="2"/>
                </a:cxn>
                <a:cxn ang="0">
                  <a:pos x="16" y="4"/>
                </a:cxn>
                <a:cxn ang="0">
                  <a:pos x="16" y="7"/>
                </a:cxn>
                <a:cxn ang="0">
                  <a:pos x="16" y="7"/>
                </a:cxn>
              </a:cxnLst>
              <a:rect l="0" t="0" r="r" b="b"/>
              <a:pathLst>
                <a:path w="28" h="68">
                  <a:moveTo>
                    <a:pt x="16" y="7"/>
                  </a:moveTo>
                  <a:lnTo>
                    <a:pt x="16" y="7"/>
                  </a:lnTo>
                  <a:lnTo>
                    <a:pt x="15" y="13"/>
                  </a:lnTo>
                  <a:lnTo>
                    <a:pt x="13" y="21"/>
                  </a:lnTo>
                  <a:lnTo>
                    <a:pt x="8" y="34"/>
                  </a:lnTo>
                  <a:lnTo>
                    <a:pt x="3" y="49"/>
                  </a:lnTo>
                  <a:lnTo>
                    <a:pt x="2" y="56"/>
                  </a:lnTo>
                  <a:lnTo>
                    <a:pt x="0" y="63"/>
                  </a:lnTo>
                  <a:lnTo>
                    <a:pt x="0" y="63"/>
                  </a:lnTo>
                  <a:lnTo>
                    <a:pt x="2" y="66"/>
                  </a:lnTo>
                  <a:lnTo>
                    <a:pt x="3" y="67"/>
                  </a:lnTo>
                  <a:lnTo>
                    <a:pt x="7" y="68"/>
                  </a:lnTo>
                  <a:lnTo>
                    <a:pt x="11" y="67"/>
                  </a:lnTo>
                  <a:lnTo>
                    <a:pt x="12" y="66"/>
                  </a:lnTo>
                  <a:lnTo>
                    <a:pt x="12" y="63"/>
                  </a:lnTo>
                  <a:lnTo>
                    <a:pt x="12" y="63"/>
                  </a:lnTo>
                  <a:lnTo>
                    <a:pt x="13" y="56"/>
                  </a:lnTo>
                  <a:lnTo>
                    <a:pt x="15" y="49"/>
                  </a:lnTo>
                  <a:lnTo>
                    <a:pt x="20" y="36"/>
                  </a:lnTo>
                  <a:lnTo>
                    <a:pt x="25" y="21"/>
                  </a:lnTo>
                  <a:lnTo>
                    <a:pt x="27" y="13"/>
                  </a:lnTo>
                  <a:lnTo>
                    <a:pt x="28" y="7"/>
                  </a:lnTo>
                  <a:lnTo>
                    <a:pt x="28" y="7"/>
                  </a:lnTo>
                  <a:lnTo>
                    <a:pt x="27" y="4"/>
                  </a:lnTo>
                  <a:lnTo>
                    <a:pt x="25" y="2"/>
                  </a:lnTo>
                  <a:lnTo>
                    <a:pt x="21" y="0"/>
                  </a:lnTo>
                  <a:lnTo>
                    <a:pt x="17" y="2"/>
                  </a:lnTo>
                  <a:lnTo>
                    <a:pt x="16" y="4"/>
                  </a:lnTo>
                  <a:lnTo>
                    <a:pt x="16" y="7"/>
                  </a:lnTo>
                  <a:lnTo>
                    <a:pt x="16" y="7"/>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2" name="Freeform 1103">
              <a:extLst>
                <a:ext uri="{FF2B5EF4-FFF2-40B4-BE49-F238E27FC236}">
                  <a16:creationId xmlns:a16="http://schemas.microsoft.com/office/drawing/2014/main" id="{2859737F-2CA6-68F3-F6B4-2887103E398F}"/>
                </a:ext>
              </a:extLst>
            </p:cNvPr>
            <p:cNvSpPr/>
            <p:nvPr/>
          </p:nvSpPr>
          <p:spPr bwMode="auto">
            <a:xfrm>
              <a:off x="4406901" y="4765675"/>
              <a:ext cx="9525" cy="26988"/>
            </a:xfrm>
            <a:custGeom>
              <a:avLst/>
              <a:gdLst/>
              <a:ahLst/>
              <a:cxnLst>
                <a:cxn ang="0">
                  <a:pos x="12" y="5"/>
                </a:cxn>
                <a:cxn ang="0">
                  <a:pos x="12" y="5"/>
                </a:cxn>
                <a:cxn ang="0">
                  <a:pos x="10" y="20"/>
                </a:cxn>
                <a:cxn ang="0">
                  <a:pos x="9" y="34"/>
                </a:cxn>
                <a:cxn ang="0">
                  <a:pos x="7" y="47"/>
                </a:cxn>
                <a:cxn ang="0">
                  <a:pos x="1" y="60"/>
                </a:cxn>
                <a:cxn ang="0">
                  <a:pos x="1" y="60"/>
                </a:cxn>
                <a:cxn ang="0">
                  <a:pos x="0" y="63"/>
                </a:cxn>
                <a:cxn ang="0">
                  <a:pos x="1" y="64"/>
                </a:cxn>
                <a:cxn ang="0">
                  <a:pos x="4" y="68"/>
                </a:cxn>
                <a:cxn ang="0">
                  <a:pos x="5" y="68"/>
                </a:cxn>
                <a:cxn ang="0">
                  <a:pos x="8" y="68"/>
                </a:cxn>
                <a:cxn ang="0">
                  <a:pos x="9" y="68"/>
                </a:cxn>
                <a:cxn ang="0">
                  <a:pos x="10" y="66"/>
                </a:cxn>
                <a:cxn ang="0">
                  <a:pos x="10" y="66"/>
                </a:cxn>
                <a:cxn ang="0">
                  <a:pos x="17" y="51"/>
                </a:cxn>
                <a:cxn ang="0">
                  <a:pos x="20" y="37"/>
                </a:cxn>
                <a:cxn ang="0">
                  <a:pos x="22" y="21"/>
                </a:cxn>
                <a:cxn ang="0">
                  <a:pos x="24" y="5"/>
                </a:cxn>
                <a:cxn ang="0">
                  <a:pos x="24" y="5"/>
                </a:cxn>
                <a:cxn ang="0">
                  <a:pos x="22" y="4"/>
                </a:cxn>
                <a:cxn ang="0">
                  <a:pos x="21" y="2"/>
                </a:cxn>
                <a:cxn ang="0">
                  <a:pos x="17" y="0"/>
                </a:cxn>
                <a:cxn ang="0">
                  <a:pos x="13" y="2"/>
                </a:cxn>
                <a:cxn ang="0">
                  <a:pos x="12" y="4"/>
                </a:cxn>
                <a:cxn ang="0">
                  <a:pos x="12" y="5"/>
                </a:cxn>
                <a:cxn ang="0">
                  <a:pos x="12" y="5"/>
                </a:cxn>
              </a:cxnLst>
              <a:rect l="0" t="0" r="r" b="b"/>
              <a:pathLst>
                <a:path w="24" h="68">
                  <a:moveTo>
                    <a:pt x="12" y="5"/>
                  </a:moveTo>
                  <a:lnTo>
                    <a:pt x="12" y="5"/>
                  </a:lnTo>
                  <a:lnTo>
                    <a:pt x="10" y="20"/>
                  </a:lnTo>
                  <a:lnTo>
                    <a:pt x="9" y="34"/>
                  </a:lnTo>
                  <a:lnTo>
                    <a:pt x="7" y="47"/>
                  </a:lnTo>
                  <a:lnTo>
                    <a:pt x="1" y="60"/>
                  </a:lnTo>
                  <a:lnTo>
                    <a:pt x="1" y="60"/>
                  </a:lnTo>
                  <a:lnTo>
                    <a:pt x="0" y="63"/>
                  </a:lnTo>
                  <a:lnTo>
                    <a:pt x="1" y="64"/>
                  </a:lnTo>
                  <a:lnTo>
                    <a:pt x="4" y="68"/>
                  </a:lnTo>
                  <a:lnTo>
                    <a:pt x="5" y="68"/>
                  </a:lnTo>
                  <a:lnTo>
                    <a:pt x="8" y="68"/>
                  </a:lnTo>
                  <a:lnTo>
                    <a:pt x="9" y="68"/>
                  </a:lnTo>
                  <a:lnTo>
                    <a:pt x="10" y="66"/>
                  </a:lnTo>
                  <a:lnTo>
                    <a:pt x="10" y="66"/>
                  </a:lnTo>
                  <a:lnTo>
                    <a:pt x="17" y="51"/>
                  </a:lnTo>
                  <a:lnTo>
                    <a:pt x="20" y="37"/>
                  </a:lnTo>
                  <a:lnTo>
                    <a:pt x="22" y="21"/>
                  </a:lnTo>
                  <a:lnTo>
                    <a:pt x="24" y="5"/>
                  </a:lnTo>
                  <a:lnTo>
                    <a:pt x="24" y="5"/>
                  </a:lnTo>
                  <a:lnTo>
                    <a:pt x="22" y="4"/>
                  </a:lnTo>
                  <a:lnTo>
                    <a:pt x="21" y="2"/>
                  </a:lnTo>
                  <a:lnTo>
                    <a:pt x="17" y="0"/>
                  </a:lnTo>
                  <a:lnTo>
                    <a:pt x="13" y="2"/>
                  </a:lnTo>
                  <a:lnTo>
                    <a:pt x="12" y="4"/>
                  </a:lnTo>
                  <a:lnTo>
                    <a:pt x="12" y="5"/>
                  </a:lnTo>
                  <a:lnTo>
                    <a:pt x="12"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3" name="Freeform 1104">
              <a:extLst>
                <a:ext uri="{FF2B5EF4-FFF2-40B4-BE49-F238E27FC236}">
                  <a16:creationId xmlns:a16="http://schemas.microsoft.com/office/drawing/2014/main" id="{A15566AF-A4CA-6B90-3EDE-8B0EEE6B4F92}"/>
                </a:ext>
              </a:extLst>
            </p:cNvPr>
            <p:cNvSpPr/>
            <p:nvPr/>
          </p:nvSpPr>
          <p:spPr bwMode="auto">
            <a:xfrm>
              <a:off x="4437063" y="4759325"/>
              <a:ext cx="6350" cy="25400"/>
            </a:xfrm>
            <a:custGeom>
              <a:avLst/>
              <a:gdLst/>
              <a:ahLst/>
              <a:cxnLst>
                <a:cxn ang="0">
                  <a:pos x="9" y="2"/>
                </a:cxn>
                <a:cxn ang="0">
                  <a:pos x="9" y="2"/>
                </a:cxn>
                <a:cxn ang="0">
                  <a:pos x="7" y="1"/>
                </a:cxn>
                <a:cxn ang="0">
                  <a:pos x="5" y="0"/>
                </a:cxn>
                <a:cxn ang="0">
                  <a:pos x="3" y="1"/>
                </a:cxn>
                <a:cxn ang="0">
                  <a:pos x="2" y="2"/>
                </a:cxn>
                <a:cxn ang="0">
                  <a:pos x="0" y="6"/>
                </a:cxn>
                <a:cxn ang="0">
                  <a:pos x="0" y="7"/>
                </a:cxn>
                <a:cxn ang="0">
                  <a:pos x="2" y="10"/>
                </a:cxn>
                <a:cxn ang="0">
                  <a:pos x="2" y="10"/>
                </a:cxn>
                <a:cxn ang="0">
                  <a:pos x="3" y="14"/>
                </a:cxn>
                <a:cxn ang="0">
                  <a:pos x="4" y="19"/>
                </a:cxn>
                <a:cxn ang="0">
                  <a:pos x="3" y="28"/>
                </a:cxn>
                <a:cxn ang="0">
                  <a:pos x="3" y="56"/>
                </a:cxn>
                <a:cxn ang="0">
                  <a:pos x="3" y="56"/>
                </a:cxn>
                <a:cxn ang="0">
                  <a:pos x="4" y="57"/>
                </a:cxn>
                <a:cxn ang="0">
                  <a:pos x="5" y="60"/>
                </a:cxn>
                <a:cxn ang="0">
                  <a:pos x="9" y="61"/>
                </a:cxn>
                <a:cxn ang="0">
                  <a:pos x="13" y="60"/>
                </a:cxn>
                <a:cxn ang="0">
                  <a:pos x="15" y="57"/>
                </a:cxn>
                <a:cxn ang="0">
                  <a:pos x="15" y="56"/>
                </a:cxn>
                <a:cxn ang="0">
                  <a:pos x="15" y="20"/>
                </a:cxn>
                <a:cxn ang="0">
                  <a:pos x="15" y="20"/>
                </a:cxn>
                <a:cxn ang="0">
                  <a:pos x="13" y="11"/>
                </a:cxn>
                <a:cxn ang="0">
                  <a:pos x="12" y="6"/>
                </a:cxn>
                <a:cxn ang="0">
                  <a:pos x="9" y="2"/>
                </a:cxn>
                <a:cxn ang="0">
                  <a:pos x="9" y="2"/>
                </a:cxn>
              </a:cxnLst>
              <a:rect l="0" t="0" r="r" b="b"/>
              <a:pathLst>
                <a:path w="15" h="61">
                  <a:moveTo>
                    <a:pt x="9" y="2"/>
                  </a:moveTo>
                  <a:lnTo>
                    <a:pt x="9" y="2"/>
                  </a:lnTo>
                  <a:lnTo>
                    <a:pt x="7" y="1"/>
                  </a:lnTo>
                  <a:lnTo>
                    <a:pt x="5" y="0"/>
                  </a:lnTo>
                  <a:lnTo>
                    <a:pt x="3" y="1"/>
                  </a:lnTo>
                  <a:lnTo>
                    <a:pt x="2" y="2"/>
                  </a:lnTo>
                  <a:lnTo>
                    <a:pt x="0" y="6"/>
                  </a:lnTo>
                  <a:lnTo>
                    <a:pt x="0" y="7"/>
                  </a:lnTo>
                  <a:lnTo>
                    <a:pt x="2" y="10"/>
                  </a:lnTo>
                  <a:lnTo>
                    <a:pt x="2" y="10"/>
                  </a:lnTo>
                  <a:lnTo>
                    <a:pt x="3" y="14"/>
                  </a:lnTo>
                  <a:lnTo>
                    <a:pt x="4" y="19"/>
                  </a:lnTo>
                  <a:lnTo>
                    <a:pt x="3" y="28"/>
                  </a:lnTo>
                  <a:lnTo>
                    <a:pt x="3" y="56"/>
                  </a:lnTo>
                  <a:lnTo>
                    <a:pt x="3" y="56"/>
                  </a:lnTo>
                  <a:lnTo>
                    <a:pt x="4" y="57"/>
                  </a:lnTo>
                  <a:lnTo>
                    <a:pt x="5" y="60"/>
                  </a:lnTo>
                  <a:lnTo>
                    <a:pt x="9" y="61"/>
                  </a:lnTo>
                  <a:lnTo>
                    <a:pt x="13" y="60"/>
                  </a:lnTo>
                  <a:lnTo>
                    <a:pt x="15" y="57"/>
                  </a:lnTo>
                  <a:lnTo>
                    <a:pt x="15" y="56"/>
                  </a:lnTo>
                  <a:lnTo>
                    <a:pt x="15" y="20"/>
                  </a:lnTo>
                  <a:lnTo>
                    <a:pt x="15" y="20"/>
                  </a:lnTo>
                  <a:lnTo>
                    <a:pt x="13" y="11"/>
                  </a:lnTo>
                  <a:lnTo>
                    <a:pt x="12" y="6"/>
                  </a:lnTo>
                  <a:lnTo>
                    <a:pt x="9" y="2"/>
                  </a:lnTo>
                  <a:lnTo>
                    <a:pt x="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4" name="Freeform 1105">
              <a:extLst>
                <a:ext uri="{FF2B5EF4-FFF2-40B4-BE49-F238E27FC236}">
                  <a16:creationId xmlns:a16="http://schemas.microsoft.com/office/drawing/2014/main" id="{55B2C661-D323-AD3B-BB60-071621DD9526}"/>
                </a:ext>
              </a:extLst>
            </p:cNvPr>
            <p:cNvSpPr/>
            <p:nvPr/>
          </p:nvSpPr>
          <p:spPr bwMode="auto">
            <a:xfrm>
              <a:off x="4471988" y="4741863"/>
              <a:ext cx="7938" cy="19050"/>
            </a:xfrm>
            <a:custGeom>
              <a:avLst/>
              <a:gdLst/>
              <a:ahLst/>
              <a:cxnLst>
                <a:cxn ang="0">
                  <a:pos x="7" y="5"/>
                </a:cxn>
                <a:cxn ang="0">
                  <a:pos x="7" y="5"/>
                </a:cxn>
                <a:cxn ang="0">
                  <a:pos x="6" y="14"/>
                </a:cxn>
                <a:cxn ang="0">
                  <a:pos x="3" y="24"/>
                </a:cxn>
                <a:cxn ang="0">
                  <a:pos x="1" y="34"/>
                </a:cxn>
                <a:cxn ang="0">
                  <a:pos x="0" y="43"/>
                </a:cxn>
                <a:cxn ang="0">
                  <a:pos x="0" y="43"/>
                </a:cxn>
                <a:cxn ang="0">
                  <a:pos x="1" y="46"/>
                </a:cxn>
                <a:cxn ang="0">
                  <a:pos x="2" y="47"/>
                </a:cxn>
                <a:cxn ang="0">
                  <a:pos x="6" y="48"/>
                </a:cxn>
                <a:cxn ang="0">
                  <a:pos x="10" y="47"/>
                </a:cxn>
                <a:cxn ang="0">
                  <a:pos x="11" y="46"/>
                </a:cxn>
                <a:cxn ang="0">
                  <a:pos x="11" y="43"/>
                </a:cxn>
                <a:cxn ang="0">
                  <a:pos x="11" y="43"/>
                </a:cxn>
                <a:cxn ang="0">
                  <a:pos x="13" y="34"/>
                </a:cxn>
                <a:cxn ang="0">
                  <a:pos x="15" y="24"/>
                </a:cxn>
                <a:cxn ang="0">
                  <a:pos x="18" y="14"/>
                </a:cxn>
                <a:cxn ang="0">
                  <a:pos x="19" y="5"/>
                </a:cxn>
                <a:cxn ang="0">
                  <a:pos x="19" y="5"/>
                </a:cxn>
                <a:cxn ang="0">
                  <a:pos x="19" y="3"/>
                </a:cxn>
                <a:cxn ang="0">
                  <a:pos x="18" y="1"/>
                </a:cxn>
                <a:cxn ang="0">
                  <a:pos x="14" y="0"/>
                </a:cxn>
                <a:cxn ang="0">
                  <a:pos x="10" y="1"/>
                </a:cxn>
                <a:cxn ang="0">
                  <a:pos x="9" y="3"/>
                </a:cxn>
                <a:cxn ang="0">
                  <a:pos x="7" y="5"/>
                </a:cxn>
                <a:cxn ang="0">
                  <a:pos x="7" y="5"/>
                </a:cxn>
              </a:cxnLst>
              <a:rect l="0" t="0" r="r" b="b"/>
              <a:pathLst>
                <a:path w="19" h="48">
                  <a:moveTo>
                    <a:pt x="7" y="5"/>
                  </a:moveTo>
                  <a:lnTo>
                    <a:pt x="7" y="5"/>
                  </a:lnTo>
                  <a:lnTo>
                    <a:pt x="6" y="14"/>
                  </a:lnTo>
                  <a:lnTo>
                    <a:pt x="3" y="24"/>
                  </a:lnTo>
                  <a:lnTo>
                    <a:pt x="1" y="34"/>
                  </a:lnTo>
                  <a:lnTo>
                    <a:pt x="0" y="43"/>
                  </a:lnTo>
                  <a:lnTo>
                    <a:pt x="0" y="43"/>
                  </a:lnTo>
                  <a:lnTo>
                    <a:pt x="1" y="46"/>
                  </a:lnTo>
                  <a:lnTo>
                    <a:pt x="2" y="47"/>
                  </a:lnTo>
                  <a:lnTo>
                    <a:pt x="6" y="48"/>
                  </a:lnTo>
                  <a:lnTo>
                    <a:pt x="10" y="47"/>
                  </a:lnTo>
                  <a:lnTo>
                    <a:pt x="11" y="46"/>
                  </a:lnTo>
                  <a:lnTo>
                    <a:pt x="11" y="43"/>
                  </a:lnTo>
                  <a:lnTo>
                    <a:pt x="11" y="43"/>
                  </a:lnTo>
                  <a:lnTo>
                    <a:pt x="13" y="34"/>
                  </a:lnTo>
                  <a:lnTo>
                    <a:pt x="15" y="24"/>
                  </a:lnTo>
                  <a:lnTo>
                    <a:pt x="18" y="14"/>
                  </a:lnTo>
                  <a:lnTo>
                    <a:pt x="19" y="5"/>
                  </a:lnTo>
                  <a:lnTo>
                    <a:pt x="19" y="5"/>
                  </a:lnTo>
                  <a:lnTo>
                    <a:pt x="19" y="3"/>
                  </a:lnTo>
                  <a:lnTo>
                    <a:pt x="18" y="1"/>
                  </a:lnTo>
                  <a:lnTo>
                    <a:pt x="14" y="0"/>
                  </a:lnTo>
                  <a:lnTo>
                    <a:pt x="10" y="1"/>
                  </a:lnTo>
                  <a:lnTo>
                    <a:pt x="9" y="3"/>
                  </a:lnTo>
                  <a:lnTo>
                    <a:pt x="7" y="5"/>
                  </a:lnTo>
                  <a:lnTo>
                    <a:pt x="7"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5" name="Freeform 1106">
              <a:extLst>
                <a:ext uri="{FF2B5EF4-FFF2-40B4-BE49-F238E27FC236}">
                  <a16:creationId xmlns:a16="http://schemas.microsoft.com/office/drawing/2014/main" id="{7C467C78-34CA-2D96-592B-8091B2C242BD}"/>
                </a:ext>
              </a:extLst>
            </p:cNvPr>
            <p:cNvSpPr/>
            <p:nvPr/>
          </p:nvSpPr>
          <p:spPr bwMode="auto">
            <a:xfrm>
              <a:off x="4457701" y="4371975"/>
              <a:ext cx="25400" cy="34925"/>
            </a:xfrm>
            <a:custGeom>
              <a:avLst/>
              <a:gdLst/>
              <a:ahLst/>
              <a:cxnLst>
                <a:cxn ang="0">
                  <a:pos x="54" y="3"/>
                </a:cxn>
                <a:cxn ang="0">
                  <a:pos x="54" y="3"/>
                </a:cxn>
                <a:cxn ang="0">
                  <a:pos x="39" y="21"/>
                </a:cxn>
                <a:cxn ang="0">
                  <a:pos x="23" y="40"/>
                </a:cxn>
                <a:cxn ang="0">
                  <a:pos x="15" y="49"/>
                </a:cxn>
                <a:cxn ang="0">
                  <a:pos x="10" y="59"/>
                </a:cxn>
                <a:cxn ang="0">
                  <a:pos x="3" y="70"/>
                </a:cxn>
                <a:cxn ang="0">
                  <a:pos x="0" y="81"/>
                </a:cxn>
                <a:cxn ang="0">
                  <a:pos x="0" y="81"/>
                </a:cxn>
                <a:cxn ang="0">
                  <a:pos x="0" y="84"/>
                </a:cxn>
                <a:cxn ang="0">
                  <a:pos x="1" y="85"/>
                </a:cxn>
                <a:cxn ang="0">
                  <a:pos x="3" y="88"/>
                </a:cxn>
                <a:cxn ang="0">
                  <a:pos x="9" y="88"/>
                </a:cxn>
                <a:cxn ang="0">
                  <a:pos x="10" y="87"/>
                </a:cxn>
                <a:cxn ang="0">
                  <a:pos x="11" y="84"/>
                </a:cxn>
                <a:cxn ang="0">
                  <a:pos x="11" y="84"/>
                </a:cxn>
                <a:cxn ang="0">
                  <a:pos x="15" y="74"/>
                </a:cxn>
                <a:cxn ang="0">
                  <a:pos x="20" y="63"/>
                </a:cxn>
                <a:cxn ang="0">
                  <a:pos x="26" y="54"/>
                </a:cxn>
                <a:cxn ang="0">
                  <a:pos x="32" y="45"/>
                </a:cxn>
                <a:cxn ang="0">
                  <a:pos x="48" y="28"/>
                </a:cxn>
                <a:cxn ang="0">
                  <a:pos x="62" y="11"/>
                </a:cxn>
                <a:cxn ang="0">
                  <a:pos x="62" y="11"/>
                </a:cxn>
                <a:cxn ang="0">
                  <a:pos x="64" y="8"/>
                </a:cxn>
                <a:cxn ang="0">
                  <a:pos x="64" y="7"/>
                </a:cxn>
                <a:cxn ang="0">
                  <a:pos x="62" y="3"/>
                </a:cxn>
                <a:cxn ang="0">
                  <a:pos x="61" y="2"/>
                </a:cxn>
                <a:cxn ang="0">
                  <a:pos x="58" y="0"/>
                </a:cxn>
                <a:cxn ang="0">
                  <a:pos x="57" y="2"/>
                </a:cxn>
                <a:cxn ang="0">
                  <a:pos x="54" y="3"/>
                </a:cxn>
                <a:cxn ang="0">
                  <a:pos x="54" y="3"/>
                </a:cxn>
              </a:cxnLst>
              <a:rect l="0" t="0" r="r" b="b"/>
              <a:pathLst>
                <a:path w="64" h="88">
                  <a:moveTo>
                    <a:pt x="54" y="3"/>
                  </a:moveTo>
                  <a:lnTo>
                    <a:pt x="54" y="3"/>
                  </a:lnTo>
                  <a:lnTo>
                    <a:pt x="39" y="21"/>
                  </a:lnTo>
                  <a:lnTo>
                    <a:pt x="23" y="40"/>
                  </a:lnTo>
                  <a:lnTo>
                    <a:pt x="15" y="49"/>
                  </a:lnTo>
                  <a:lnTo>
                    <a:pt x="10" y="59"/>
                  </a:lnTo>
                  <a:lnTo>
                    <a:pt x="3" y="70"/>
                  </a:lnTo>
                  <a:lnTo>
                    <a:pt x="0" y="81"/>
                  </a:lnTo>
                  <a:lnTo>
                    <a:pt x="0" y="81"/>
                  </a:lnTo>
                  <a:lnTo>
                    <a:pt x="0" y="84"/>
                  </a:lnTo>
                  <a:lnTo>
                    <a:pt x="1" y="85"/>
                  </a:lnTo>
                  <a:lnTo>
                    <a:pt x="3" y="88"/>
                  </a:lnTo>
                  <a:lnTo>
                    <a:pt x="9" y="88"/>
                  </a:lnTo>
                  <a:lnTo>
                    <a:pt x="10" y="87"/>
                  </a:lnTo>
                  <a:lnTo>
                    <a:pt x="11" y="84"/>
                  </a:lnTo>
                  <a:lnTo>
                    <a:pt x="11" y="84"/>
                  </a:lnTo>
                  <a:lnTo>
                    <a:pt x="15" y="74"/>
                  </a:lnTo>
                  <a:lnTo>
                    <a:pt x="20" y="63"/>
                  </a:lnTo>
                  <a:lnTo>
                    <a:pt x="26" y="54"/>
                  </a:lnTo>
                  <a:lnTo>
                    <a:pt x="32" y="45"/>
                  </a:lnTo>
                  <a:lnTo>
                    <a:pt x="48" y="28"/>
                  </a:lnTo>
                  <a:lnTo>
                    <a:pt x="62" y="11"/>
                  </a:lnTo>
                  <a:lnTo>
                    <a:pt x="62" y="11"/>
                  </a:lnTo>
                  <a:lnTo>
                    <a:pt x="64" y="8"/>
                  </a:lnTo>
                  <a:lnTo>
                    <a:pt x="64" y="7"/>
                  </a:lnTo>
                  <a:lnTo>
                    <a:pt x="62" y="3"/>
                  </a:lnTo>
                  <a:lnTo>
                    <a:pt x="61" y="2"/>
                  </a:lnTo>
                  <a:lnTo>
                    <a:pt x="58" y="0"/>
                  </a:lnTo>
                  <a:lnTo>
                    <a:pt x="57" y="2"/>
                  </a:lnTo>
                  <a:lnTo>
                    <a:pt x="54" y="3"/>
                  </a:lnTo>
                  <a:lnTo>
                    <a:pt x="54"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6" name="Freeform 1107">
              <a:extLst>
                <a:ext uri="{FF2B5EF4-FFF2-40B4-BE49-F238E27FC236}">
                  <a16:creationId xmlns:a16="http://schemas.microsoft.com/office/drawing/2014/main" id="{4D8873D3-C21C-4FDE-63B7-2609E878BFE2}"/>
                </a:ext>
              </a:extLst>
            </p:cNvPr>
            <p:cNvSpPr/>
            <p:nvPr/>
          </p:nvSpPr>
          <p:spPr bwMode="auto">
            <a:xfrm>
              <a:off x="4483101" y="4367213"/>
              <a:ext cx="26988" cy="41275"/>
            </a:xfrm>
            <a:custGeom>
              <a:avLst/>
              <a:gdLst/>
              <a:ahLst/>
              <a:cxnLst>
                <a:cxn ang="0">
                  <a:pos x="59" y="1"/>
                </a:cxn>
                <a:cxn ang="0">
                  <a:pos x="59" y="1"/>
                </a:cxn>
                <a:cxn ang="0">
                  <a:pos x="50" y="12"/>
                </a:cxn>
                <a:cxn ang="0">
                  <a:pos x="43" y="22"/>
                </a:cxn>
                <a:cxn ang="0">
                  <a:pos x="29" y="43"/>
                </a:cxn>
                <a:cxn ang="0">
                  <a:pos x="29" y="43"/>
                </a:cxn>
                <a:cxn ang="0">
                  <a:pos x="13" y="68"/>
                </a:cxn>
                <a:cxn ang="0">
                  <a:pos x="5" y="81"/>
                </a:cxn>
                <a:cxn ang="0">
                  <a:pos x="0" y="95"/>
                </a:cxn>
                <a:cxn ang="0">
                  <a:pos x="0" y="95"/>
                </a:cxn>
                <a:cxn ang="0">
                  <a:pos x="0" y="98"/>
                </a:cxn>
                <a:cxn ang="0">
                  <a:pos x="0" y="99"/>
                </a:cxn>
                <a:cxn ang="0">
                  <a:pos x="4" y="102"/>
                </a:cxn>
                <a:cxn ang="0">
                  <a:pos x="8" y="102"/>
                </a:cxn>
                <a:cxn ang="0">
                  <a:pos x="9" y="101"/>
                </a:cxn>
                <a:cxn ang="0">
                  <a:pos x="10" y="98"/>
                </a:cxn>
                <a:cxn ang="0">
                  <a:pos x="10" y="98"/>
                </a:cxn>
                <a:cxn ang="0">
                  <a:pos x="16" y="86"/>
                </a:cxn>
                <a:cxn ang="0">
                  <a:pos x="22" y="74"/>
                </a:cxn>
                <a:cxn ang="0">
                  <a:pos x="37" y="54"/>
                </a:cxn>
                <a:cxn ang="0">
                  <a:pos x="37" y="54"/>
                </a:cxn>
                <a:cxn ang="0">
                  <a:pos x="51" y="31"/>
                </a:cxn>
                <a:cxn ang="0">
                  <a:pos x="58" y="20"/>
                </a:cxn>
                <a:cxn ang="0">
                  <a:pos x="67" y="9"/>
                </a:cxn>
                <a:cxn ang="0">
                  <a:pos x="67" y="9"/>
                </a:cxn>
                <a:cxn ang="0">
                  <a:pos x="68" y="8"/>
                </a:cxn>
                <a:cxn ang="0">
                  <a:pos x="68" y="5"/>
                </a:cxn>
                <a:cxn ang="0">
                  <a:pos x="67" y="1"/>
                </a:cxn>
                <a:cxn ang="0">
                  <a:pos x="63" y="0"/>
                </a:cxn>
                <a:cxn ang="0">
                  <a:pos x="60" y="0"/>
                </a:cxn>
                <a:cxn ang="0">
                  <a:pos x="59" y="1"/>
                </a:cxn>
                <a:cxn ang="0">
                  <a:pos x="59" y="1"/>
                </a:cxn>
              </a:cxnLst>
              <a:rect l="0" t="0" r="r" b="b"/>
              <a:pathLst>
                <a:path w="68" h="102">
                  <a:moveTo>
                    <a:pt x="59" y="1"/>
                  </a:moveTo>
                  <a:lnTo>
                    <a:pt x="59" y="1"/>
                  </a:lnTo>
                  <a:lnTo>
                    <a:pt x="50" y="12"/>
                  </a:lnTo>
                  <a:lnTo>
                    <a:pt x="43" y="22"/>
                  </a:lnTo>
                  <a:lnTo>
                    <a:pt x="29" y="43"/>
                  </a:lnTo>
                  <a:lnTo>
                    <a:pt x="29" y="43"/>
                  </a:lnTo>
                  <a:lnTo>
                    <a:pt x="13" y="68"/>
                  </a:lnTo>
                  <a:lnTo>
                    <a:pt x="5" y="81"/>
                  </a:lnTo>
                  <a:lnTo>
                    <a:pt x="0" y="95"/>
                  </a:lnTo>
                  <a:lnTo>
                    <a:pt x="0" y="95"/>
                  </a:lnTo>
                  <a:lnTo>
                    <a:pt x="0" y="98"/>
                  </a:lnTo>
                  <a:lnTo>
                    <a:pt x="0" y="99"/>
                  </a:lnTo>
                  <a:lnTo>
                    <a:pt x="4" y="102"/>
                  </a:lnTo>
                  <a:lnTo>
                    <a:pt x="8" y="102"/>
                  </a:lnTo>
                  <a:lnTo>
                    <a:pt x="9" y="101"/>
                  </a:lnTo>
                  <a:lnTo>
                    <a:pt x="10" y="98"/>
                  </a:lnTo>
                  <a:lnTo>
                    <a:pt x="10" y="98"/>
                  </a:lnTo>
                  <a:lnTo>
                    <a:pt x="16" y="86"/>
                  </a:lnTo>
                  <a:lnTo>
                    <a:pt x="22" y="74"/>
                  </a:lnTo>
                  <a:lnTo>
                    <a:pt x="37" y="54"/>
                  </a:lnTo>
                  <a:lnTo>
                    <a:pt x="37" y="54"/>
                  </a:lnTo>
                  <a:lnTo>
                    <a:pt x="51" y="31"/>
                  </a:lnTo>
                  <a:lnTo>
                    <a:pt x="58" y="20"/>
                  </a:lnTo>
                  <a:lnTo>
                    <a:pt x="67" y="9"/>
                  </a:lnTo>
                  <a:lnTo>
                    <a:pt x="67" y="9"/>
                  </a:lnTo>
                  <a:lnTo>
                    <a:pt x="68" y="8"/>
                  </a:lnTo>
                  <a:lnTo>
                    <a:pt x="68" y="5"/>
                  </a:lnTo>
                  <a:lnTo>
                    <a:pt x="67" y="1"/>
                  </a:lnTo>
                  <a:lnTo>
                    <a:pt x="63" y="0"/>
                  </a:lnTo>
                  <a:lnTo>
                    <a:pt x="60" y="0"/>
                  </a:lnTo>
                  <a:lnTo>
                    <a:pt x="59" y="1"/>
                  </a:lnTo>
                  <a:lnTo>
                    <a:pt x="59"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7" name="Freeform 1108">
              <a:extLst>
                <a:ext uri="{FF2B5EF4-FFF2-40B4-BE49-F238E27FC236}">
                  <a16:creationId xmlns:a16="http://schemas.microsoft.com/office/drawing/2014/main" id="{A66C2DCE-2D56-3663-0A10-6C35333BE6B2}"/>
                </a:ext>
              </a:extLst>
            </p:cNvPr>
            <p:cNvSpPr/>
            <p:nvPr/>
          </p:nvSpPr>
          <p:spPr bwMode="auto">
            <a:xfrm>
              <a:off x="4508501" y="4364038"/>
              <a:ext cx="28575" cy="44450"/>
            </a:xfrm>
            <a:custGeom>
              <a:avLst/>
              <a:gdLst/>
              <a:ahLst/>
              <a:cxnLst>
                <a:cxn ang="0">
                  <a:pos x="62" y="3"/>
                </a:cxn>
                <a:cxn ang="0">
                  <a:pos x="62" y="3"/>
                </a:cxn>
                <a:cxn ang="0">
                  <a:pos x="47" y="29"/>
                </a:cxn>
                <a:cxn ang="0">
                  <a:pos x="31" y="52"/>
                </a:cxn>
                <a:cxn ang="0">
                  <a:pos x="16" y="77"/>
                </a:cxn>
                <a:cxn ang="0">
                  <a:pos x="1" y="102"/>
                </a:cxn>
                <a:cxn ang="0">
                  <a:pos x="1" y="102"/>
                </a:cxn>
                <a:cxn ang="0">
                  <a:pos x="0" y="105"/>
                </a:cxn>
                <a:cxn ang="0">
                  <a:pos x="1" y="106"/>
                </a:cxn>
                <a:cxn ang="0">
                  <a:pos x="4" y="110"/>
                </a:cxn>
                <a:cxn ang="0">
                  <a:pos x="8" y="110"/>
                </a:cxn>
                <a:cxn ang="0">
                  <a:pos x="9" y="110"/>
                </a:cxn>
                <a:cxn ang="0">
                  <a:pos x="11" y="107"/>
                </a:cxn>
                <a:cxn ang="0">
                  <a:pos x="11" y="107"/>
                </a:cxn>
                <a:cxn ang="0">
                  <a:pos x="25" y="82"/>
                </a:cxn>
                <a:cxn ang="0">
                  <a:pos x="42" y="59"/>
                </a:cxn>
                <a:cxn ang="0">
                  <a:pos x="58" y="34"/>
                </a:cxn>
                <a:cxn ang="0">
                  <a:pos x="72" y="9"/>
                </a:cxn>
                <a:cxn ang="0">
                  <a:pos x="72" y="9"/>
                </a:cxn>
                <a:cxn ang="0">
                  <a:pos x="72" y="7"/>
                </a:cxn>
                <a:cxn ang="0">
                  <a:pos x="72" y="4"/>
                </a:cxn>
                <a:cxn ang="0">
                  <a:pos x="69" y="1"/>
                </a:cxn>
                <a:cxn ang="0">
                  <a:pos x="66" y="0"/>
                </a:cxn>
                <a:cxn ang="0">
                  <a:pos x="64" y="1"/>
                </a:cxn>
                <a:cxn ang="0">
                  <a:pos x="62" y="3"/>
                </a:cxn>
                <a:cxn ang="0">
                  <a:pos x="62" y="3"/>
                </a:cxn>
              </a:cxnLst>
              <a:rect l="0" t="0" r="r" b="b"/>
              <a:pathLst>
                <a:path w="72" h="110">
                  <a:moveTo>
                    <a:pt x="62" y="3"/>
                  </a:moveTo>
                  <a:lnTo>
                    <a:pt x="62" y="3"/>
                  </a:lnTo>
                  <a:lnTo>
                    <a:pt x="47" y="29"/>
                  </a:lnTo>
                  <a:lnTo>
                    <a:pt x="31" y="52"/>
                  </a:lnTo>
                  <a:lnTo>
                    <a:pt x="16" y="77"/>
                  </a:lnTo>
                  <a:lnTo>
                    <a:pt x="1" y="102"/>
                  </a:lnTo>
                  <a:lnTo>
                    <a:pt x="1" y="102"/>
                  </a:lnTo>
                  <a:lnTo>
                    <a:pt x="0" y="105"/>
                  </a:lnTo>
                  <a:lnTo>
                    <a:pt x="1" y="106"/>
                  </a:lnTo>
                  <a:lnTo>
                    <a:pt x="4" y="110"/>
                  </a:lnTo>
                  <a:lnTo>
                    <a:pt x="8" y="110"/>
                  </a:lnTo>
                  <a:lnTo>
                    <a:pt x="9" y="110"/>
                  </a:lnTo>
                  <a:lnTo>
                    <a:pt x="11" y="107"/>
                  </a:lnTo>
                  <a:lnTo>
                    <a:pt x="11" y="107"/>
                  </a:lnTo>
                  <a:lnTo>
                    <a:pt x="25" y="82"/>
                  </a:lnTo>
                  <a:lnTo>
                    <a:pt x="42" y="59"/>
                  </a:lnTo>
                  <a:lnTo>
                    <a:pt x="58" y="34"/>
                  </a:lnTo>
                  <a:lnTo>
                    <a:pt x="72" y="9"/>
                  </a:lnTo>
                  <a:lnTo>
                    <a:pt x="72" y="9"/>
                  </a:lnTo>
                  <a:lnTo>
                    <a:pt x="72" y="7"/>
                  </a:lnTo>
                  <a:lnTo>
                    <a:pt x="72" y="4"/>
                  </a:lnTo>
                  <a:lnTo>
                    <a:pt x="69" y="1"/>
                  </a:lnTo>
                  <a:lnTo>
                    <a:pt x="66" y="0"/>
                  </a:lnTo>
                  <a:lnTo>
                    <a:pt x="64" y="1"/>
                  </a:lnTo>
                  <a:lnTo>
                    <a:pt x="62" y="3"/>
                  </a:lnTo>
                  <a:lnTo>
                    <a:pt x="62"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8" name="Freeform 1109">
              <a:extLst>
                <a:ext uri="{FF2B5EF4-FFF2-40B4-BE49-F238E27FC236}">
                  <a16:creationId xmlns:a16="http://schemas.microsoft.com/office/drawing/2014/main" id="{E8520BF9-FE7A-1922-5845-8AB966001A78}"/>
                </a:ext>
              </a:extLst>
            </p:cNvPr>
            <p:cNvSpPr/>
            <p:nvPr/>
          </p:nvSpPr>
          <p:spPr bwMode="auto">
            <a:xfrm>
              <a:off x="4533901" y="4365625"/>
              <a:ext cx="23813" cy="42863"/>
            </a:xfrm>
            <a:custGeom>
              <a:avLst/>
              <a:gdLst/>
              <a:ahLst/>
              <a:cxnLst>
                <a:cxn ang="0">
                  <a:pos x="49" y="3"/>
                </a:cxn>
                <a:cxn ang="0">
                  <a:pos x="49" y="3"/>
                </a:cxn>
                <a:cxn ang="0">
                  <a:pos x="0" y="98"/>
                </a:cxn>
                <a:cxn ang="0">
                  <a:pos x="0" y="98"/>
                </a:cxn>
                <a:cxn ang="0">
                  <a:pos x="0" y="101"/>
                </a:cxn>
                <a:cxn ang="0">
                  <a:pos x="0" y="102"/>
                </a:cxn>
                <a:cxn ang="0">
                  <a:pos x="2" y="106"/>
                </a:cxn>
                <a:cxn ang="0">
                  <a:pos x="6" y="106"/>
                </a:cxn>
                <a:cxn ang="0">
                  <a:pos x="9" y="106"/>
                </a:cxn>
                <a:cxn ang="0">
                  <a:pos x="10" y="103"/>
                </a:cxn>
                <a:cxn ang="0">
                  <a:pos x="10" y="103"/>
                </a:cxn>
                <a:cxn ang="0">
                  <a:pos x="60" y="9"/>
                </a:cxn>
                <a:cxn ang="0">
                  <a:pos x="60" y="9"/>
                </a:cxn>
                <a:cxn ang="0">
                  <a:pos x="60" y="6"/>
                </a:cxn>
                <a:cxn ang="0">
                  <a:pos x="60" y="4"/>
                </a:cxn>
                <a:cxn ang="0">
                  <a:pos x="57" y="1"/>
                </a:cxn>
                <a:cxn ang="0">
                  <a:pos x="53" y="0"/>
                </a:cxn>
                <a:cxn ang="0">
                  <a:pos x="51" y="1"/>
                </a:cxn>
                <a:cxn ang="0">
                  <a:pos x="49" y="3"/>
                </a:cxn>
                <a:cxn ang="0">
                  <a:pos x="49" y="3"/>
                </a:cxn>
              </a:cxnLst>
              <a:rect l="0" t="0" r="r" b="b"/>
              <a:pathLst>
                <a:path w="60" h="106">
                  <a:moveTo>
                    <a:pt x="49" y="3"/>
                  </a:moveTo>
                  <a:lnTo>
                    <a:pt x="49" y="3"/>
                  </a:lnTo>
                  <a:lnTo>
                    <a:pt x="0" y="98"/>
                  </a:lnTo>
                  <a:lnTo>
                    <a:pt x="0" y="98"/>
                  </a:lnTo>
                  <a:lnTo>
                    <a:pt x="0" y="101"/>
                  </a:lnTo>
                  <a:lnTo>
                    <a:pt x="0" y="102"/>
                  </a:lnTo>
                  <a:lnTo>
                    <a:pt x="2" y="106"/>
                  </a:lnTo>
                  <a:lnTo>
                    <a:pt x="6" y="106"/>
                  </a:lnTo>
                  <a:lnTo>
                    <a:pt x="9" y="106"/>
                  </a:lnTo>
                  <a:lnTo>
                    <a:pt x="10" y="103"/>
                  </a:lnTo>
                  <a:lnTo>
                    <a:pt x="10" y="103"/>
                  </a:lnTo>
                  <a:lnTo>
                    <a:pt x="60" y="9"/>
                  </a:lnTo>
                  <a:lnTo>
                    <a:pt x="60" y="9"/>
                  </a:lnTo>
                  <a:lnTo>
                    <a:pt x="60" y="6"/>
                  </a:lnTo>
                  <a:lnTo>
                    <a:pt x="60" y="4"/>
                  </a:lnTo>
                  <a:lnTo>
                    <a:pt x="57" y="1"/>
                  </a:lnTo>
                  <a:lnTo>
                    <a:pt x="53" y="0"/>
                  </a:lnTo>
                  <a:lnTo>
                    <a:pt x="51" y="1"/>
                  </a:lnTo>
                  <a:lnTo>
                    <a:pt x="49" y="3"/>
                  </a:lnTo>
                  <a:lnTo>
                    <a:pt x="49"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9" name="Freeform 1110">
              <a:extLst>
                <a:ext uri="{FF2B5EF4-FFF2-40B4-BE49-F238E27FC236}">
                  <a16:creationId xmlns:a16="http://schemas.microsoft.com/office/drawing/2014/main" id="{78D2DE1F-26D0-C49F-D3A0-4DCC03E23B2D}"/>
                </a:ext>
              </a:extLst>
            </p:cNvPr>
            <p:cNvSpPr/>
            <p:nvPr/>
          </p:nvSpPr>
          <p:spPr bwMode="auto">
            <a:xfrm>
              <a:off x="4557713" y="4368800"/>
              <a:ext cx="22225" cy="38100"/>
            </a:xfrm>
            <a:custGeom>
              <a:avLst/>
              <a:gdLst/>
              <a:ahLst/>
              <a:cxnLst>
                <a:cxn ang="0">
                  <a:pos x="44" y="1"/>
                </a:cxn>
                <a:cxn ang="0">
                  <a:pos x="44" y="1"/>
                </a:cxn>
                <a:cxn ang="0">
                  <a:pos x="38" y="9"/>
                </a:cxn>
                <a:cxn ang="0">
                  <a:pos x="32" y="17"/>
                </a:cxn>
                <a:cxn ang="0">
                  <a:pos x="25" y="34"/>
                </a:cxn>
                <a:cxn ang="0">
                  <a:pos x="25" y="34"/>
                </a:cxn>
                <a:cxn ang="0">
                  <a:pos x="13" y="60"/>
                </a:cxn>
                <a:cxn ang="0">
                  <a:pos x="1" y="86"/>
                </a:cxn>
                <a:cxn ang="0">
                  <a:pos x="1" y="86"/>
                </a:cxn>
                <a:cxn ang="0">
                  <a:pos x="0" y="89"/>
                </a:cxn>
                <a:cxn ang="0">
                  <a:pos x="1" y="90"/>
                </a:cxn>
                <a:cxn ang="0">
                  <a:pos x="4" y="94"/>
                </a:cxn>
                <a:cxn ang="0">
                  <a:pos x="8" y="95"/>
                </a:cxn>
                <a:cxn ang="0">
                  <a:pos x="9" y="94"/>
                </a:cxn>
                <a:cxn ang="0">
                  <a:pos x="10" y="91"/>
                </a:cxn>
                <a:cxn ang="0">
                  <a:pos x="10" y="91"/>
                </a:cxn>
                <a:cxn ang="0">
                  <a:pos x="21" y="70"/>
                </a:cxn>
                <a:cxn ang="0">
                  <a:pos x="31" y="48"/>
                </a:cxn>
                <a:cxn ang="0">
                  <a:pos x="31" y="48"/>
                </a:cxn>
                <a:cxn ang="0">
                  <a:pos x="40" y="27"/>
                </a:cxn>
                <a:cxn ang="0">
                  <a:pos x="45" y="18"/>
                </a:cxn>
                <a:cxn ang="0">
                  <a:pos x="52" y="9"/>
                </a:cxn>
                <a:cxn ang="0">
                  <a:pos x="52" y="9"/>
                </a:cxn>
                <a:cxn ang="0">
                  <a:pos x="53" y="8"/>
                </a:cxn>
                <a:cxn ang="0">
                  <a:pos x="53" y="5"/>
                </a:cxn>
                <a:cxn ang="0">
                  <a:pos x="51" y="1"/>
                </a:cxn>
                <a:cxn ang="0">
                  <a:pos x="49" y="0"/>
                </a:cxn>
                <a:cxn ang="0">
                  <a:pos x="48" y="0"/>
                </a:cxn>
                <a:cxn ang="0">
                  <a:pos x="45" y="0"/>
                </a:cxn>
                <a:cxn ang="0">
                  <a:pos x="44" y="1"/>
                </a:cxn>
                <a:cxn ang="0">
                  <a:pos x="44" y="1"/>
                </a:cxn>
              </a:cxnLst>
              <a:rect l="0" t="0" r="r" b="b"/>
              <a:pathLst>
                <a:path w="53" h="95">
                  <a:moveTo>
                    <a:pt x="44" y="1"/>
                  </a:moveTo>
                  <a:lnTo>
                    <a:pt x="44" y="1"/>
                  </a:lnTo>
                  <a:lnTo>
                    <a:pt x="38" y="9"/>
                  </a:lnTo>
                  <a:lnTo>
                    <a:pt x="32" y="17"/>
                  </a:lnTo>
                  <a:lnTo>
                    <a:pt x="25" y="34"/>
                  </a:lnTo>
                  <a:lnTo>
                    <a:pt x="25" y="34"/>
                  </a:lnTo>
                  <a:lnTo>
                    <a:pt x="13" y="60"/>
                  </a:lnTo>
                  <a:lnTo>
                    <a:pt x="1" y="86"/>
                  </a:lnTo>
                  <a:lnTo>
                    <a:pt x="1" y="86"/>
                  </a:lnTo>
                  <a:lnTo>
                    <a:pt x="0" y="89"/>
                  </a:lnTo>
                  <a:lnTo>
                    <a:pt x="1" y="90"/>
                  </a:lnTo>
                  <a:lnTo>
                    <a:pt x="4" y="94"/>
                  </a:lnTo>
                  <a:lnTo>
                    <a:pt x="8" y="95"/>
                  </a:lnTo>
                  <a:lnTo>
                    <a:pt x="9" y="94"/>
                  </a:lnTo>
                  <a:lnTo>
                    <a:pt x="10" y="91"/>
                  </a:lnTo>
                  <a:lnTo>
                    <a:pt x="10" y="91"/>
                  </a:lnTo>
                  <a:lnTo>
                    <a:pt x="21" y="70"/>
                  </a:lnTo>
                  <a:lnTo>
                    <a:pt x="31" y="48"/>
                  </a:lnTo>
                  <a:lnTo>
                    <a:pt x="31" y="48"/>
                  </a:lnTo>
                  <a:lnTo>
                    <a:pt x="40" y="27"/>
                  </a:lnTo>
                  <a:lnTo>
                    <a:pt x="45" y="18"/>
                  </a:lnTo>
                  <a:lnTo>
                    <a:pt x="52" y="9"/>
                  </a:lnTo>
                  <a:lnTo>
                    <a:pt x="52" y="9"/>
                  </a:lnTo>
                  <a:lnTo>
                    <a:pt x="53" y="8"/>
                  </a:lnTo>
                  <a:lnTo>
                    <a:pt x="53" y="5"/>
                  </a:lnTo>
                  <a:lnTo>
                    <a:pt x="51" y="1"/>
                  </a:lnTo>
                  <a:lnTo>
                    <a:pt x="49" y="0"/>
                  </a:lnTo>
                  <a:lnTo>
                    <a:pt x="48" y="0"/>
                  </a:lnTo>
                  <a:lnTo>
                    <a:pt x="45" y="0"/>
                  </a:lnTo>
                  <a:lnTo>
                    <a:pt x="44" y="1"/>
                  </a:lnTo>
                  <a:lnTo>
                    <a:pt x="4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0" name="Freeform 1111">
              <a:extLst>
                <a:ext uri="{FF2B5EF4-FFF2-40B4-BE49-F238E27FC236}">
                  <a16:creationId xmlns:a16="http://schemas.microsoft.com/office/drawing/2014/main" id="{12E7F49C-DADF-2009-4CE8-E9FA248FCAFB}"/>
                </a:ext>
              </a:extLst>
            </p:cNvPr>
            <p:cNvSpPr/>
            <p:nvPr/>
          </p:nvSpPr>
          <p:spPr bwMode="auto">
            <a:xfrm>
              <a:off x="4576763" y="4373563"/>
              <a:ext cx="17463" cy="33338"/>
            </a:xfrm>
            <a:custGeom>
              <a:avLst/>
              <a:gdLst/>
              <a:ahLst/>
              <a:cxnLst>
                <a:cxn ang="0">
                  <a:pos x="36" y="2"/>
                </a:cxn>
                <a:cxn ang="0">
                  <a:pos x="36" y="2"/>
                </a:cxn>
                <a:cxn ang="0">
                  <a:pos x="19" y="38"/>
                </a:cxn>
                <a:cxn ang="0">
                  <a:pos x="2" y="74"/>
                </a:cxn>
                <a:cxn ang="0">
                  <a:pos x="2" y="74"/>
                </a:cxn>
                <a:cxn ang="0">
                  <a:pos x="0" y="77"/>
                </a:cxn>
                <a:cxn ang="0">
                  <a:pos x="2" y="79"/>
                </a:cxn>
                <a:cxn ang="0">
                  <a:pos x="4" y="82"/>
                </a:cxn>
                <a:cxn ang="0">
                  <a:pos x="6" y="83"/>
                </a:cxn>
                <a:cxn ang="0">
                  <a:pos x="8" y="83"/>
                </a:cxn>
                <a:cxn ang="0">
                  <a:pos x="10" y="82"/>
                </a:cxn>
                <a:cxn ang="0">
                  <a:pos x="11" y="79"/>
                </a:cxn>
                <a:cxn ang="0">
                  <a:pos x="11" y="79"/>
                </a:cxn>
                <a:cxn ang="0">
                  <a:pos x="28" y="44"/>
                </a:cxn>
                <a:cxn ang="0">
                  <a:pos x="45" y="7"/>
                </a:cxn>
                <a:cxn ang="0">
                  <a:pos x="45" y="7"/>
                </a:cxn>
                <a:cxn ang="0">
                  <a:pos x="46" y="5"/>
                </a:cxn>
                <a:cxn ang="0">
                  <a:pos x="46" y="4"/>
                </a:cxn>
                <a:cxn ang="0">
                  <a:pos x="44" y="0"/>
                </a:cxn>
                <a:cxn ang="0">
                  <a:pos x="40" y="0"/>
                </a:cxn>
                <a:cxn ang="0">
                  <a:pos x="37" y="0"/>
                </a:cxn>
                <a:cxn ang="0">
                  <a:pos x="36" y="2"/>
                </a:cxn>
                <a:cxn ang="0">
                  <a:pos x="36" y="2"/>
                </a:cxn>
              </a:cxnLst>
              <a:rect l="0" t="0" r="r" b="b"/>
              <a:pathLst>
                <a:path w="46" h="83">
                  <a:moveTo>
                    <a:pt x="36" y="2"/>
                  </a:moveTo>
                  <a:lnTo>
                    <a:pt x="36" y="2"/>
                  </a:lnTo>
                  <a:lnTo>
                    <a:pt x="19" y="38"/>
                  </a:lnTo>
                  <a:lnTo>
                    <a:pt x="2" y="74"/>
                  </a:lnTo>
                  <a:lnTo>
                    <a:pt x="2" y="74"/>
                  </a:lnTo>
                  <a:lnTo>
                    <a:pt x="0" y="77"/>
                  </a:lnTo>
                  <a:lnTo>
                    <a:pt x="2" y="79"/>
                  </a:lnTo>
                  <a:lnTo>
                    <a:pt x="4" y="82"/>
                  </a:lnTo>
                  <a:lnTo>
                    <a:pt x="6" y="83"/>
                  </a:lnTo>
                  <a:lnTo>
                    <a:pt x="8" y="83"/>
                  </a:lnTo>
                  <a:lnTo>
                    <a:pt x="10" y="82"/>
                  </a:lnTo>
                  <a:lnTo>
                    <a:pt x="11" y="79"/>
                  </a:lnTo>
                  <a:lnTo>
                    <a:pt x="11" y="79"/>
                  </a:lnTo>
                  <a:lnTo>
                    <a:pt x="28" y="44"/>
                  </a:lnTo>
                  <a:lnTo>
                    <a:pt x="45" y="7"/>
                  </a:lnTo>
                  <a:lnTo>
                    <a:pt x="45" y="7"/>
                  </a:lnTo>
                  <a:lnTo>
                    <a:pt x="46" y="5"/>
                  </a:lnTo>
                  <a:lnTo>
                    <a:pt x="46" y="4"/>
                  </a:lnTo>
                  <a:lnTo>
                    <a:pt x="44" y="0"/>
                  </a:lnTo>
                  <a:lnTo>
                    <a:pt x="40" y="0"/>
                  </a:lnTo>
                  <a:lnTo>
                    <a:pt x="37" y="0"/>
                  </a:lnTo>
                  <a:lnTo>
                    <a:pt x="36" y="2"/>
                  </a:lnTo>
                  <a:lnTo>
                    <a:pt x="3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1" name="Freeform 1112">
              <a:extLst>
                <a:ext uri="{FF2B5EF4-FFF2-40B4-BE49-F238E27FC236}">
                  <a16:creationId xmlns:a16="http://schemas.microsoft.com/office/drawing/2014/main" id="{EC14F863-B2A5-4D5D-0514-F2C533DCAD68}"/>
                </a:ext>
              </a:extLst>
            </p:cNvPr>
            <p:cNvSpPr/>
            <p:nvPr/>
          </p:nvSpPr>
          <p:spPr bwMode="auto">
            <a:xfrm>
              <a:off x="4611688" y="4338638"/>
              <a:ext cx="9525" cy="42863"/>
            </a:xfrm>
            <a:custGeom>
              <a:avLst/>
              <a:gdLst/>
              <a:ahLst/>
              <a:cxnLst>
                <a:cxn ang="0">
                  <a:pos x="26" y="99"/>
                </a:cxn>
                <a:cxn ang="0">
                  <a:pos x="26" y="99"/>
                </a:cxn>
                <a:cxn ang="0">
                  <a:pos x="25" y="89"/>
                </a:cxn>
                <a:cxn ang="0">
                  <a:pos x="25" y="77"/>
                </a:cxn>
                <a:cxn ang="0">
                  <a:pos x="24" y="67"/>
                </a:cxn>
                <a:cxn ang="0">
                  <a:pos x="22" y="57"/>
                </a:cxn>
                <a:cxn ang="0">
                  <a:pos x="22" y="57"/>
                </a:cxn>
                <a:cxn ang="0">
                  <a:pos x="12" y="4"/>
                </a:cxn>
                <a:cxn ang="0">
                  <a:pos x="12" y="4"/>
                </a:cxn>
                <a:cxn ang="0">
                  <a:pos x="11" y="1"/>
                </a:cxn>
                <a:cxn ang="0">
                  <a:pos x="9" y="0"/>
                </a:cxn>
                <a:cxn ang="0">
                  <a:pos x="5" y="0"/>
                </a:cxn>
                <a:cxn ang="0">
                  <a:pos x="1" y="3"/>
                </a:cxn>
                <a:cxn ang="0">
                  <a:pos x="0" y="4"/>
                </a:cxn>
                <a:cxn ang="0">
                  <a:pos x="0" y="6"/>
                </a:cxn>
                <a:cxn ang="0">
                  <a:pos x="0" y="6"/>
                </a:cxn>
                <a:cxn ang="0">
                  <a:pos x="11" y="54"/>
                </a:cxn>
                <a:cxn ang="0">
                  <a:pos x="11" y="54"/>
                </a:cxn>
                <a:cxn ang="0">
                  <a:pos x="12" y="65"/>
                </a:cxn>
                <a:cxn ang="0">
                  <a:pos x="13" y="77"/>
                </a:cxn>
                <a:cxn ang="0">
                  <a:pos x="13" y="90"/>
                </a:cxn>
                <a:cxn ang="0">
                  <a:pos x="16" y="102"/>
                </a:cxn>
                <a:cxn ang="0">
                  <a:pos x="16" y="102"/>
                </a:cxn>
                <a:cxn ang="0">
                  <a:pos x="17" y="105"/>
                </a:cxn>
                <a:cxn ang="0">
                  <a:pos x="18" y="106"/>
                </a:cxn>
                <a:cxn ang="0">
                  <a:pos x="22" y="106"/>
                </a:cxn>
                <a:cxn ang="0">
                  <a:pos x="26" y="103"/>
                </a:cxn>
                <a:cxn ang="0">
                  <a:pos x="26" y="101"/>
                </a:cxn>
                <a:cxn ang="0">
                  <a:pos x="26" y="99"/>
                </a:cxn>
                <a:cxn ang="0">
                  <a:pos x="26" y="99"/>
                </a:cxn>
              </a:cxnLst>
              <a:rect l="0" t="0" r="r" b="b"/>
              <a:pathLst>
                <a:path w="26" h="106">
                  <a:moveTo>
                    <a:pt x="26" y="99"/>
                  </a:moveTo>
                  <a:lnTo>
                    <a:pt x="26" y="99"/>
                  </a:lnTo>
                  <a:lnTo>
                    <a:pt x="25" y="89"/>
                  </a:lnTo>
                  <a:lnTo>
                    <a:pt x="25" y="77"/>
                  </a:lnTo>
                  <a:lnTo>
                    <a:pt x="24" y="67"/>
                  </a:lnTo>
                  <a:lnTo>
                    <a:pt x="22" y="57"/>
                  </a:lnTo>
                  <a:lnTo>
                    <a:pt x="22" y="57"/>
                  </a:lnTo>
                  <a:lnTo>
                    <a:pt x="12" y="4"/>
                  </a:lnTo>
                  <a:lnTo>
                    <a:pt x="12" y="4"/>
                  </a:lnTo>
                  <a:lnTo>
                    <a:pt x="11" y="1"/>
                  </a:lnTo>
                  <a:lnTo>
                    <a:pt x="9" y="0"/>
                  </a:lnTo>
                  <a:lnTo>
                    <a:pt x="5" y="0"/>
                  </a:lnTo>
                  <a:lnTo>
                    <a:pt x="1" y="3"/>
                  </a:lnTo>
                  <a:lnTo>
                    <a:pt x="0" y="4"/>
                  </a:lnTo>
                  <a:lnTo>
                    <a:pt x="0" y="6"/>
                  </a:lnTo>
                  <a:lnTo>
                    <a:pt x="0" y="6"/>
                  </a:lnTo>
                  <a:lnTo>
                    <a:pt x="11" y="54"/>
                  </a:lnTo>
                  <a:lnTo>
                    <a:pt x="11" y="54"/>
                  </a:lnTo>
                  <a:lnTo>
                    <a:pt x="12" y="65"/>
                  </a:lnTo>
                  <a:lnTo>
                    <a:pt x="13" y="77"/>
                  </a:lnTo>
                  <a:lnTo>
                    <a:pt x="13" y="90"/>
                  </a:lnTo>
                  <a:lnTo>
                    <a:pt x="16" y="102"/>
                  </a:lnTo>
                  <a:lnTo>
                    <a:pt x="16" y="102"/>
                  </a:lnTo>
                  <a:lnTo>
                    <a:pt x="17" y="105"/>
                  </a:lnTo>
                  <a:lnTo>
                    <a:pt x="18" y="106"/>
                  </a:lnTo>
                  <a:lnTo>
                    <a:pt x="22" y="106"/>
                  </a:lnTo>
                  <a:lnTo>
                    <a:pt x="26" y="103"/>
                  </a:lnTo>
                  <a:lnTo>
                    <a:pt x="26" y="101"/>
                  </a:lnTo>
                  <a:lnTo>
                    <a:pt x="26" y="99"/>
                  </a:lnTo>
                  <a:lnTo>
                    <a:pt x="26" y="9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2" name="Freeform 1113">
              <a:extLst>
                <a:ext uri="{FF2B5EF4-FFF2-40B4-BE49-F238E27FC236}">
                  <a16:creationId xmlns:a16="http://schemas.microsoft.com/office/drawing/2014/main" id="{7FD6B8FE-9D00-6314-832B-BAC9BCE63ADB}"/>
                </a:ext>
              </a:extLst>
            </p:cNvPr>
            <p:cNvSpPr/>
            <p:nvPr/>
          </p:nvSpPr>
          <p:spPr bwMode="auto">
            <a:xfrm>
              <a:off x="4622801" y="4319588"/>
              <a:ext cx="17463" cy="50800"/>
            </a:xfrm>
            <a:custGeom>
              <a:avLst/>
              <a:gdLst/>
              <a:ahLst/>
              <a:cxnLst>
                <a:cxn ang="0">
                  <a:pos x="46" y="121"/>
                </a:cxn>
                <a:cxn ang="0">
                  <a:pos x="46" y="121"/>
                </a:cxn>
                <a:cxn ang="0">
                  <a:pos x="39" y="107"/>
                </a:cxn>
                <a:cxn ang="0">
                  <a:pos x="36" y="93"/>
                </a:cxn>
                <a:cxn ang="0">
                  <a:pos x="32" y="80"/>
                </a:cxn>
                <a:cxn ang="0">
                  <a:pos x="29" y="64"/>
                </a:cxn>
                <a:cxn ang="0">
                  <a:pos x="29" y="64"/>
                </a:cxn>
                <a:cxn ang="0">
                  <a:pos x="25" y="50"/>
                </a:cxn>
                <a:cxn ang="0">
                  <a:pos x="20" y="36"/>
                </a:cxn>
                <a:cxn ang="0">
                  <a:pos x="15" y="21"/>
                </a:cxn>
                <a:cxn ang="0">
                  <a:pos x="13" y="13"/>
                </a:cxn>
                <a:cxn ang="0">
                  <a:pos x="12" y="5"/>
                </a:cxn>
                <a:cxn ang="0">
                  <a:pos x="12" y="5"/>
                </a:cxn>
                <a:cxn ang="0">
                  <a:pos x="12" y="3"/>
                </a:cxn>
                <a:cxn ang="0">
                  <a:pos x="11" y="2"/>
                </a:cxn>
                <a:cxn ang="0">
                  <a:pos x="5" y="0"/>
                </a:cxn>
                <a:cxn ang="0">
                  <a:pos x="3" y="2"/>
                </a:cxn>
                <a:cxn ang="0">
                  <a:pos x="2" y="3"/>
                </a:cxn>
                <a:cxn ang="0">
                  <a:pos x="0" y="5"/>
                </a:cxn>
                <a:cxn ang="0">
                  <a:pos x="0" y="5"/>
                </a:cxn>
                <a:cxn ang="0">
                  <a:pos x="2" y="13"/>
                </a:cxn>
                <a:cxn ang="0">
                  <a:pos x="3" y="22"/>
                </a:cxn>
                <a:cxn ang="0">
                  <a:pos x="8" y="37"/>
                </a:cxn>
                <a:cxn ang="0">
                  <a:pos x="13" y="53"/>
                </a:cxn>
                <a:cxn ang="0">
                  <a:pos x="19" y="68"/>
                </a:cxn>
                <a:cxn ang="0">
                  <a:pos x="19" y="68"/>
                </a:cxn>
                <a:cxn ang="0">
                  <a:pos x="25" y="97"/>
                </a:cxn>
                <a:cxn ang="0">
                  <a:pos x="29" y="111"/>
                </a:cxn>
                <a:cxn ang="0">
                  <a:pos x="36" y="127"/>
                </a:cxn>
                <a:cxn ang="0">
                  <a:pos x="36" y="127"/>
                </a:cxn>
                <a:cxn ang="0">
                  <a:pos x="37" y="128"/>
                </a:cxn>
                <a:cxn ang="0">
                  <a:pos x="39" y="130"/>
                </a:cxn>
                <a:cxn ang="0">
                  <a:pos x="43" y="128"/>
                </a:cxn>
                <a:cxn ang="0">
                  <a:pos x="46" y="126"/>
                </a:cxn>
                <a:cxn ang="0">
                  <a:pos x="46" y="123"/>
                </a:cxn>
                <a:cxn ang="0">
                  <a:pos x="46" y="121"/>
                </a:cxn>
                <a:cxn ang="0">
                  <a:pos x="46" y="121"/>
                </a:cxn>
              </a:cxnLst>
              <a:rect l="0" t="0" r="r" b="b"/>
              <a:pathLst>
                <a:path w="46" h="130">
                  <a:moveTo>
                    <a:pt x="46" y="121"/>
                  </a:moveTo>
                  <a:lnTo>
                    <a:pt x="46" y="121"/>
                  </a:lnTo>
                  <a:lnTo>
                    <a:pt x="39" y="107"/>
                  </a:lnTo>
                  <a:lnTo>
                    <a:pt x="36" y="93"/>
                  </a:lnTo>
                  <a:lnTo>
                    <a:pt x="32" y="80"/>
                  </a:lnTo>
                  <a:lnTo>
                    <a:pt x="29" y="64"/>
                  </a:lnTo>
                  <a:lnTo>
                    <a:pt x="29" y="64"/>
                  </a:lnTo>
                  <a:lnTo>
                    <a:pt x="25" y="50"/>
                  </a:lnTo>
                  <a:lnTo>
                    <a:pt x="20" y="36"/>
                  </a:lnTo>
                  <a:lnTo>
                    <a:pt x="15" y="21"/>
                  </a:lnTo>
                  <a:lnTo>
                    <a:pt x="13" y="13"/>
                  </a:lnTo>
                  <a:lnTo>
                    <a:pt x="12" y="5"/>
                  </a:lnTo>
                  <a:lnTo>
                    <a:pt x="12" y="5"/>
                  </a:lnTo>
                  <a:lnTo>
                    <a:pt x="12" y="3"/>
                  </a:lnTo>
                  <a:lnTo>
                    <a:pt x="11" y="2"/>
                  </a:lnTo>
                  <a:lnTo>
                    <a:pt x="5" y="0"/>
                  </a:lnTo>
                  <a:lnTo>
                    <a:pt x="3" y="2"/>
                  </a:lnTo>
                  <a:lnTo>
                    <a:pt x="2" y="3"/>
                  </a:lnTo>
                  <a:lnTo>
                    <a:pt x="0" y="5"/>
                  </a:lnTo>
                  <a:lnTo>
                    <a:pt x="0" y="5"/>
                  </a:lnTo>
                  <a:lnTo>
                    <a:pt x="2" y="13"/>
                  </a:lnTo>
                  <a:lnTo>
                    <a:pt x="3" y="22"/>
                  </a:lnTo>
                  <a:lnTo>
                    <a:pt x="8" y="37"/>
                  </a:lnTo>
                  <a:lnTo>
                    <a:pt x="13" y="53"/>
                  </a:lnTo>
                  <a:lnTo>
                    <a:pt x="19" y="68"/>
                  </a:lnTo>
                  <a:lnTo>
                    <a:pt x="19" y="68"/>
                  </a:lnTo>
                  <a:lnTo>
                    <a:pt x="25" y="97"/>
                  </a:lnTo>
                  <a:lnTo>
                    <a:pt x="29" y="111"/>
                  </a:lnTo>
                  <a:lnTo>
                    <a:pt x="36" y="127"/>
                  </a:lnTo>
                  <a:lnTo>
                    <a:pt x="36" y="127"/>
                  </a:lnTo>
                  <a:lnTo>
                    <a:pt x="37" y="128"/>
                  </a:lnTo>
                  <a:lnTo>
                    <a:pt x="39" y="130"/>
                  </a:lnTo>
                  <a:lnTo>
                    <a:pt x="43" y="128"/>
                  </a:lnTo>
                  <a:lnTo>
                    <a:pt x="46" y="126"/>
                  </a:lnTo>
                  <a:lnTo>
                    <a:pt x="46" y="123"/>
                  </a:lnTo>
                  <a:lnTo>
                    <a:pt x="46" y="121"/>
                  </a:lnTo>
                  <a:lnTo>
                    <a:pt x="46" y="12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3" name="Freeform 1114">
              <a:extLst>
                <a:ext uri="{FF2B5EF4-FFF2-40B4-BE49-F238E27FC236}">
                  <a16:creationId xmlns:a16="http://schemas.microsoft.com/office/drawing/2014/main" id="{36AB2E3C-EEC2-4D21-F2D7-D446D1BA9A3A}"/>
                </a:ext>
              </a:extLst>
            </p:cNvPr>
            <p:cNvSpPr/>
            <p:nvPr/>
          </p:nvSpPr>
          <p:spPr bwMode="auto">
            <a:xfrm>
              <a:off x="4633913" y="4305300"/>
              <a:ext cx="17463" cy="44450"/>
            </a:xfrm>
            <a:custGeom>
              <a:avLst/>
              <a:gdLst/>
              <a:ahLst/>
              <a:cxnLst>
                <a:cxn ang="0">
                  <a:pos x="35" y="53"/>
                </a:cxn>
                <a:cxn ang="0">
                  <a:pos x="35" y="53"/>
                </a:cxn>
                <a:cxn ang="0">
                  <a:pos x="30" y="41"/>
                </a:cxn>
                <a:cxn ang="0">
                  <a:pos x="22" y="29"/>
                </a:cxn>
                <a:cxn ang="0">
                  <a:pos x="22" y="29"/>
                </a:cxn>
                <a:cxn ang="0">
                  <a:pos x="14" y="19"/>
                </a:cxn>
                <a:cxn ang="0">
                  <a:pos x="11" y="13"/>
                </a:cxn>
                <a:cxn ang="0">
                  <a:pos x="10" y="9"/>
                </a:cxn>
                <a:cxn ang="0">
                  <a:pos x="10" y="7"/>
                </a:cxn>
                <a:cxn ang="0">
                  <a:pos x="10" y="7"/>
                </a:cxn>
                <a:cxn ang="0">
                  <a:pos x="10" y="4"/>
                </a:cxn>
                <a:cxn ang="0">
                  <a:pos x="9" y="3"/>
                </a:cxn>
                <a:cxn ang="0">
                  <a:pos x="6" y="0"/>
                </a:cxn>
                <a:cxn ang="0">
                  <a:pos x="4" y="0"/>
                </a:cxn>
                <a:cxn ang="0">
                  <a:pos x="2" y="0"/>
                </a:cxn>
                <a:cxn ang="0">
                  <a:pos x="0" y="2"/>
                </a:cxn>
                <a:cxn ang="0">
                  <a:pos x="0" y="4"/>
                </a:cxn>
                <a:cxn ang="0">
                  <a:pos x="0" y="4"/>
                </a:cxn>
                <a:cxn ang="0">
                  <a:pos x="0" y="8"/>
                </a:cxn>
                <a:cxn ang="0">
                  <a:pos x="0" y="13"/>
                </a:cxn>
                <a:cxn ang="0">
                  <a:pos x="2" y="21"/>
                </a:cxn>
                <a:cxn ang="0">
                  <a:pos x="8" y="28"/>
                </a:cxn>
                <a:cxn ang="0">
                  <a:pos x="13" y="36"/>
                </a:cxn>
                <a:cxn ang="0">
                  <a:pos x="13" y="36"/>
                </a:cxn>
                <a:cxn ang="0">
                  <a:pos x="18" y="43"/>
                </a:cxn>
                <a:cxn ang="0">
                  <a:pos x="22" y="51"/>
                </a:cxn>
                <a:cxn ang="0">
                  <a:pos x="26" y="59"/>
                </a:cxn>
                <a:cxn ang="0">
                  <a:pos x="28" y="68"/>
                </a:cxn>
                <a:cxn ang="0">
                  <a:pos x="32" y="87"/>
                </a:cxn>
                <a:cxn ang="0">
                  <a:pos x="34" y="105"/>
                </a:cxn>
                <a:cxn ang="0">
                  <a:pos x="34" y="105"/>
                </a:cxn>
                <a:cxn ang="0">
                  <a:pos x="34" y="106"/>
                </a:cxn>
                <a:cxn ang="0">
                  <a:pos x="35" y="109"/>
                </a:cxn>
                <a:cxn ang="0">
                  <a:pos x="39" y="110"/>
                </a:cxn>
                <a:cxn ang="0">
                  <a:pos x="43" y="109"/>
                </a:cxn>
                <a:cxn ang="0">
                  <a:pos x="44" y="106"/>
                </a:cxn>
                <a:cxn ang="0">
                  <a:pos x="45" y="105"/>
                </a:cxn>
                <a:cxn ang="0">
                  <a:pos x="45" y="105"/>
                </a:cxn>
                <a:cxn ang="0">
                  <a:pos x="44" y="90"/>
                </a:cxn>
                <a:cxn ang="0">
                  <a:pos x="43" y="77"/>
                </a:cxn>
                <a:cxn ang="0">
                  <a:pos x="40" y="64"/>
                </a:cxn>
                <a:cxn ang="0">
                  <a:pos x="35" y="53"/>
                </a:cxn>
                <a:cxn ang="0">
                  <a:pos x="35" y="53"/>
                </a:cxn>
              </a:cxnLst>
              <a:rect l="0" t="0" r="r" b="b"/>
              <a:pathLst>
                <a:path w="45" h="110">
                  <a:moveTo>
                    <a:pt x="35" y="53"/>
                  </a:moveTo>
                  <a:lnTo>
                    <a:pt x="35" y="53"/>
                  </a:lnTo>
                  <a:lnTo>
                    <a:pt x="30" y="41"/>
                  </a:lnTo>
                  <a:lnTo>
                    <a:pt x="22" y="29"/>
                  </a:lnTo>
                  <a:lnTo>
                    <a:pt x="22" y="29"/>
                  </a:lnTo>
                  <a:lnTo>
                    <a:pt x="14" y="19"/>
                  </a:lnTo>
                  <a:lnTo>
                    <a:pt x="11" y="13"/>
                  </a:lnTo>
                  <a:lnTo>
                    <a:pt x="10" y="9"/>
                  </a:lnTo>
                  <a:lnTo>
                    <a:pt x="10" y="7"/>
                  </a:lnTo>
                  <a:lnTo>
                    <a:pt x="10" y="7"/>
                  </a:lnTo>
                  <a:lnTo>
                    <a:pt x="10" y="4"/>
                  </a:lnTo>
                  <a:lnTo>
                    <a:pt x="9" y="3"/>
                  </a:lnTo>
                  <a:lnTo>
                    <a:pt x="6" y="0"/>
                  </a:lnTo>
                  <a:lnTo>
                    <a:pt x="4" y="0"/>
                  </a:lnTo>
                  <a:lnTo>
                    <a:pt x="2" y="0"/>
                  </a:lnTo>
                  <a:lnTo>
                    <a:pt x="0" y="2"/>
                  </a:lnTo>
                  <a:lnTo>
                    <a:pt x="0" y="4"/>
                  </a:lnTo>
                  <a:lnTo>
                    <a:pt x="0" y="4"/>
                  </a:lnTo>
                  <a:lnTo>
                    <a:pt x="0" y="8"/>
                  </a:lnTo>
                  <a:lnTo>
                    <a:pt x="0" y="13"/>
                  </a:lnTo>
                  <a:lnTo>
                    <a:pt x="2" y="21"/>
                  </a:lnTo>
                  <a:lnTo>
                    <a:pt x="8" y="28"/>
                  </a:lnTo>
                  <a:lnTo>
                    <a:pt x="13" y="36"/>
                  </a:lnTo>
                  <a:lnTo>
                    <a:pt x="13" y="36"/>
                  </a:lnTo>
                  <a:lnTo>
                    <a:pt x="18" y="43"/>
                  </a:lnTo>
                  <a:lnTo>
                    <a:pt x="22" y="51"/>
                  </a:lnTo>
                  <a:lnTo>
                    <a:pt x="26" y="59"/>
                  </a:lnTo>
                  <a:lnTo>
                    <a:pt x="28" y="68"/>
                  </a:lnTo>
                  <a:lnTo>
                    <a:pt x="32" y="87"/>
                  </a:lnTo>
                  <a:lnTo>
                    <a:pt x="34" y="105"/>
                  </a:lnTo>
                  <a:lnTo>
                    <a:pt x="34" y="105"/>
                  </a:lnTo>
                  <a:lnTo>
                    <a:pt x="34" y="106"/>
                  </a:lnTo>
                  <a:lnTo>
                    <a:pt x="35" y="109"/>
                  </a:lnTo>
                  <a:lnTo>
                    <a:pt x="39" y="110"/>
                  </a:lnTo>
                  <a:lnTo>
                    <a:pt x="43" y="109"/>
                  </a:lnTo>
                  <a:lnTo>
                    <a:pt x="44" y="106"/>
                  </a:lnTo>
                  <a:lnTo>
                    <a:pt x="45" y="105"/>
                  </a:lnTo>
                  <a:lnTo>
                    <a:pt x="45" y="105"/>
                  </a:lnTo>
                  <a:lnTo>
                    <a:pt x="44" y="90"/>
                  </a:lnTo>
                  <a:lnTo>
                    <a:pt x="43" y="77"/>
                  </a:lnTo>
                  <a:lnTo>
                    <a:pt x="40" y="64"/>
                  </a:lnTo>
                  <a:lnTo>
                    <a:pt x="35" y="53"/>
                  </a:lnTo>
                  <a:lnTo>
                    <a:pt x="35" y="5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4" name="Freeform 1115">
              <a:extLst>
                <a:ext uri="{FF2B5EF4-FFF2-40B4-BE49-F238E27FC236}">
                  <a16:creationId xmlns:a16="http://schemas.microsoft.com/office/drawing/2014/main" id="{55F6A2E4-E21F-F1BD-DD74-8DC922DC0CEB}"/>
                </a:ext>
              </a:extLst>
            </p:cNvPr>
            <p:cNvSpPr/>
            <p:nvPr/>
          </p:nvSpPr>
          <p:spPr bwMode="auto">
            <a:xfrm>
              <a:off x="4651376" y="4284663"/>
              <a:ext cx="17463" cy="46038"/>
            </a:xfrm>
            <a:custGeom>
              <a:avLst/>
              <a:gdLst/>
              <a:ahLst/>
              <a:cxnLst>
                <a:cxn ang="0">
                  <a:pos x="32" y="51"/>
                </a:cxn>
                <a:cxn ang="0">
                  <a:pos x="32" y="51"/>
                </a:cxn>
                <a:cxn ang="0">
                  <a:pos x="27" y="27"/>
                </a:cxn>
                <a:cxn ang="0">
                  <a:pos x="27" y="27"/>
                </a:cxn>
                <a:cxn ang="0">
                  <a:pos x="24" y="21"/>
                </a:cxn>
                <a:cxn ang="0">
                  <a:pos x="19" y="14"/>
                </a:cxn>
                <a:cxn ang="0">
                  <a:pos x="11" y="2"/>
                </a:cxn>
                <a:cxn ang="0">
                  <a:pos x="11" y="2"/>
                </a:cxn>
                <a:cxn ang="0">
                  <a:pos x="8" y="1"/>
                </a:cxn>
                <a:cxn ang="0">
                  <a:pos x="7" y="0"/>
                </a:cxn>
                <a:cxn ang="0">
                  <a:pos x="3" y="1"/>
                </a:cxn>
                <a:cxn ang="0">
                  <a:pos x="0" y="4"/>
                </a:cxn>
                <a:cxn ang="0">
                  <a:pos x="0" y="6"/>
                </a:cxn>
                <a:cxn ang="0">
                  <a:pos x="0" y="7"/>
                </a:cxn>
                <a:cxn ang="0">
                  <a:pos x="0" y="7"/>
                </a:cxn>
                <a:cxn ang="0">
                  <a:pos x="14" y="30"/>
                </a:cxn>
                <a:cxn ang="0">
                  <a:pos x="17" y="41"/>
                </a:cxn>
                <a:cxn ang="0">
                  <a:pos x="21" y="53"/>
                </a:cxn>
                <a:cxn ang="0">
                  <a:pos x="21" y="53"/>
                </a:cxn>
                <a:cxn ang="0">
                  <a:pos x="27" y="82"/>
                </a:cxn>
                <a:cxn ang="0">
                  <a:pos x="29" y="96"/>
                </a:cxn>
                <a:cxn ang="0">
                  <a:pos x="31" y="112"/>
                </a:cxn>
                <a:cxn ang="0">
                  <a:pos x="31" y="112"/>
                </a:cxn>
                <a:cxn ang="0">
                  <a:pos x="31" y="115"/>
                </a:cxn>
                <a:cxn ang="0">
                  <a:pos x="32" y="116"/>
                </a:cxn>
                <a:cxn ang="0">
                  <a:pos x="36" y="117"/>
                </a:cxn>
                <a:cxn ang="0">
                  <a:pos x="40" y="116"/>
                </a:cxn>
                <a:cxn ang="0">
                  <a:pos x="41" y="115"/>
                </a:cxn>
                <a:cxn ang="0">
                  <a:pos x="42" y="112"/>
                </a:cxn>
                <a:cxn ang="0">
                  <a:pos x="42" y="112"/>
                </a:cxn>
                <a:cxn ang="0">
                  <a:pos x="41" y="96"/>
                </a:cxn>
                <a:cxn ang="0">
                  <a:pos x="38" y="81"/>
                </a:cxn>
                <a:cxn ang="0">
                  <a:pos x="36" y="65"/>
                </a:cxn>
                <a:cxn ang="0">
                  <a:pos x="32" y="51"/>
                </a:cxn>
                <a:cxn ang="0">
                  <a:pos x="32" y="51"/>
                </a:cxn>
              </a:cxnLst>
              <a:rect l="0" t="0" r="r" b="b"/>
              <a:pathLst>
                <a:path w="42" h="117">
                  <a:moveTo>
                    <a:pt x="32" y="51"/>
                  </a:moveTo>
                  <a:lnTo>
                    <a:pt x="32" y="51"/>
                  </a:lnTo>
                  <a:lnTo>
                    <a:pt x="27" y="27"/>
                  </a:lnTo>
                  <a:lnTo>
                    <a:pt x="27" y="27"/>
                  </a:lnTo>
                  <a:lnTo>
                    <a:pt x="24" y="21"/>
                  </a:lnTo>
                  <a:lnTo>
                    <a:pt x="19" y="14"/>
                  </a:lnTo>
                  <a:lnTo>
                    <a:pt x="11" y="2"/>
                  </a:lnTo>
                  <a:lnTo>
                    <a:pt x="11" y="2"/>
                  </a:lnTo>
                  <a:lnTo>
                    <a:pt x="8" y="1"/>
                  </a:lnTo>
                  <a:lnTo>
                    <a:pt x="7" y="0"/>
                  </a:lnTo>
                  <a:lnTo>
                    <a:pt x="3" y="1"/>
                  </a:lnTo>
                  <a:lnTo>
                    <a:pt x="0" y="4"/>
                  </a:lnTo>
                  <a:lnTo>
                    <a:pt x="0" y="6"/>
                  </a:lnTo>
                  <a:lnTo>
                    <a:pt x="0" y="7"/>
                  </a:lnTo>
                  <a:lnTo>
                    <a:pt x="0" y="7"/>
                  </a:lnTo>
                  <a:lnTo>
                    <a:pt x="14" y="30"/>
                  </a:lnTo>
                  <a:lnTo>
                    <a:pt x="17" y="41"/>
                  </a:lnTo>
                  <a:lnTo>
                    <a:pt x="21" y="53"/>
                  </a:lnTo>
                  <a:lnTo>
                    <a:pt x="21" y="53"/>
                  </a:lnTo>
                  <a:lnTo>
                    <a:pt x="27" y="82"/>
                  </a:lnTo>
                  <a:lnTo>
                    <a:pt x="29" y="96"/>
                  </a:lnTo>
                  <a:lnTo>
                    <a:pt x="31" y="112"/>
                  </a:lnTo>
                  <a:lnTo>
                    <a:pt x="31" y="112"/>
                  </a:lnTo>
                  <a:lnTo>
                    <a:pt x="31" y="115"/>
                  </a:lnTo>
                  <a:lnTo>
                    <a:pt x="32" y="116"/>
                  </a:lnTo>
                  <a:lnTo>
                    <a:pt x="36" y="117"/>
                  </a:lnTo>
                  <a:lnTo>
                    <a:pt x="40" y="116"/>
                  </a:lnTo>
                  <a:lnTo>
                    <a:pt x="41" y="115"/>
                  </a:lnTo>
                  <a:lnTo>
                    <a:pt x="42" y="112"/>
                  </a:lnTo>
                  <a:lnTo>
                    <a:pt x="42" y="112"/>
                  </a:lnTo>
                  <a:lnTo>
                    <a:pt x="41" y="96"/>
                  </a:lnTo>
                  <a:lnTo>
                    <a:pt x="38" y="81"/>
                  </a:lnTo>
                  <a:lnTo>
                    <a:pt x="36" y="65"/>
                  </a:lnTo>
                  <a:lnTo>
                    <a:pt x="32" y="51"/>
                  </a:lnTo>
                  <a:lnTo>
                    <a:pt x="32" y="5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5" name="Freeform 1116">
              <a:extLst>
                <a:ext uri="{FF2B5EF4-FFF2-40B4-BE49-F238E27FC236}">
                  <a16:creationId xmlns:a16="http://schemas.microsoft.com/office/drawing/2014/main" id="{490C8CCA-10E4-41B1-7599-4EAB8BE90118}"/>
                </a:ext>
              </a:extLst>
            </p:cNvPr>
            <p:cNvSpPr/>
            <p:nvPr/>
          </p:nvSpPr>
          <p:spPr bwMode="auto">
            <a:xfrm>
              <a:off x="4673601" y="4270375"/>
              <a:ext cx="14288" cy="47625"/>
            </a:xfrm>
            <a:custGeom>
              <a:avLst/>
              <a:gdLst/>
              <a:ahLst/>
              <a:cxnLst>
                <a:cxn ang="0">
                  <a:pos x="11" y="4"/>
                </a:cxn>
                <a:cxn ang="0">
                  <a:pos x="11" y="4"/>
                </a:cxn>
                <a:cxn ang="0">
                  <a:pos x="9" y="1"/>
                </a:cxn>
                <a:cxn ang="0">
                  <a:pos x="8" y="0"/>
                </a:cxn>
                <a:cxn ang="0">
                  <a:pos x="7" y="0"/>
                </a:cxn>
                <a:cxn ang="0">
                  <a:pos x="4" y="0"/>
                </a:cxn>
                <a:cxn ang="0">
                  <a:pos x="0" y="2"/>
                </a:cxn>
                <a:cxn ang="0">
                  <a:pos x="0" y="4"/>
                </a:cxn>
                <a:cxn ang="0">
                  <a:pos x="0" y="6"/>
                </a:cxn>
                <a:cxn ang="0">
                  <a:pos x="0" y="6"/>
                </a:cxn>
                <a:cxn ang="0">
                  <a:pos x="3" y="19"/>
                </a:cxn>
                <a:cxn ang="0">
                  <a:pos x="5" y="32"/>
                </a:cxn>
                <a:cxn ang="0">
                  <a:pos x="14" y="58"/>
                </a:cxn>
                <a:cxn ang="0">
                  <a:pos x="22" y="85"/>
                </a:cxn>
                <a:cxn ang="0">
                  <a:pos x="25" y="98"/>
                </a:cxn>
                <a:cxn ang="0">
                  <a:pos x="26" y="112"/>
                </a:cxn>
                <a:cxn ang="0">
                  <a:pos x="26" y="112"/>
                </a:cxn>
                <a:cxn ang="0">
                  <a:pos x="26" y="113"/>
                </a:cxn>
                <a:cxn ang="0">
                  <a:pos x="28" y="116"/>
                </a:cxn>
                <a:cxn ang="0">
                  <a:pos x="31" y="117"/>
                </a:cxn>
                <a:cxn ang="0">
                  <a:pos x="35" y="116"/>
                </a:cxn>
                <a:cxn ang="0">
                  <a:pos x="37" y="113"/>
                </a:cxn>
                <a:cxn ang="0">
                  <a:pos x="37" y="112"/>
                </a:cxn>
                <a:cxn ang="0">
                  <a:pos x="37" y="112"/>
                </a:cxn>
                <a:cxn ang="0">
                  <a:pos x="35" y="98"/>
                </a:cxn>
                <a:cxn ang="0">
                  <a:pos x="33" y="83"/>
                </a:cxn>
                <a:cxn ang="0">
                  <a:pos x="25" y="57"/>
                </a:cxn>
                <a:cxn ang="0">
                  <a:pos x="17" y="31"/>
                </a:cxn>
                <a:cxn ang="0">
                  <a:pos x="13" y="17"/>
                </a:cxn>
                <a:cxn ang="0">
                  <a:pos x="11" y="4"/>
                </a:cxn>
                <a:cxn ang="0">
                  <a:pos x="11" y="4"/>
                </a:cxn>
              </a:cxnLst>
              <a:rect l="0" t="0" r="r" b="b"/>
              <a:pathLst>
                <a:path w="37" h="117">
                  <a:moveTo>
                    <a:pt x="11" y="4"/>
                  </a:moveTo>
                  <a:lnTo>
                    <a:pt x="11" y="4"/>
                  </a:lnTo>
                  <a:lnTo>
                    <a:pt x="9" y="1"/>
                  </a:lnTo>
                  <a:lnTo>
                    <a:pt x="8" y="0"/>
                  </a:lnTo>
                  <a:lnTo>
                    <a:pt x="7" y="0"/>
                  </a:lnTo>
                  <a:lnTo>
                    <a:pt x="4" y="0"/>
                  </a:lnTo>
                  <a:lnTo>
                    <a:pt x="0" y="2"/>
                  </a:lnTo>
                  <a:lnTo>
                    <a:pt x="0" y="4"/>
                  </a:lnTo>
                  <a:lnTo>
                    <a:pt x="0" y="6"/>
                  </a:lnTo>
                  <a:lnTo>
                    <a:pt x="0" y="6"/>
                  </a:lnTo>
                  <a:lnTo>
                    <a:pt x="3" y="19"/>
                  </a:lnTo>
                  <a:lnTo>
                    <a:pt x="5" y="32"/>
                  </a:lnTo>
                  <a:lnTo>
                    <a:pt x="14" y="58"/>
                  </a:lnTo>
                  <a:lnTo>
                    <a:pt x="22" y="85"/>
                  </a:lnTo>
                  <a:lnTo>
                    <a:pt x="25" y="98"/>
                  </a:lnTo>
                  <a:lnTo>
                    <a:pt x="26" y="112"/>
                  </a:lnTo>
                  <a:lnTo>
                    <a:pt x="26" y="112"/>
                  </a:lnTo>
                  <a:lnTo>
                    <a:pt x="26" y="113"/>
                  </a:lnTo>
                  <a:lnTo>
                    <a:pt x="28" y="116"/>
                  </a:lnTo>
                  <a:lnTo>
                    <a:pt x="31" y="117"/>
                  </a:lnTo>
                  <a:lnTo>
                    <a:pt x="35" y="116"/>
                  </a:lnTo>
                  <a:lnTo>
                    <a:pt x="37" y="113"/>
                  </a:lnTo>
                  <a:lnTo>
                    <a:pt x="37" y="112"/>
                  </a:lnTo>
                  <a:lnTo>
                    <a:pt x="37" y="112"/>
                  </a:lnTo>
                  <a:lnTo>
                    <a:pt x="35" y="98"/>
                  </a:lnTo>
                  <a:lnTo>
                    <a:pt x="33" y="83"/>
                  </a:lnTo>
                  <a:lnTo>
                    <a:pt x="25" y="57"/>
                  </a:lnTo>
                  <a:lnTo>
                    <a:pt x="17" y="31"/>
                  </a:lnTo>
                  <a:lnTo>
                    <a:pt x="13" y="17"/>
                  </a:lnTo>
                  <a:lnTo>
                    <a:pt x="11" y="4"/>
                  </a:lnTo>
                  <a:lnTo>
                    <a:pt x="11"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6" name="Freeform 1117">
              <a:extLst>
                <a:ext uri="{FF2B5EF4-FFF2-40B4-BE49-F238E27FC236}">
                  <a16:creationId xmlns:a16="http://schemas.microsoft.com/office/drawing/2014/main" id="{56E10169-4DF3-6786-5FAC-4AC613E5ACE1}"/>
                </a:ext>
              </a:extLst>
            </p:cNvPr>
            <p:cNvSpPr/>
            <p:nvPr/>
          </p:nvSpPr>
          <p:spPr bwMode="auto">
            <a:xfrm>
              <a:off x="4687888" y="4262438"/>
              <a:ext cx="11113" cy="36513"/>
            </a:xfrm>
            <a:custGeom>
              <a:avLst/>
              <a:gdLst/>
              <a:ahLst/>
              <a:cxnLst>
                <a:cxn ang="0">
                  <a:pos x="23" y="50"/>
                </a:cxn>
                <a:cxn ang="0">
                  <a:pos x="23" y="50"/>
                </a:cxn>
                <a:cxn ang="0">
                  <a:pos x="21" y="39"/>
                </a:cxn>
                <a:cxn ang="0">
                  <a:pos x="17" y="28"/>
                </a:cxn>
                <a:cxn ang="0">
                  <a:pos x="14" y="17"/>
                </a:cxn>
                <a:cxn ang="0">
                  <a:pos x="11" y="7"/>
                </a:cxn>
                <a:cxn ang="0">
                  <a:pos x="11" y="7"/>
                </a:cxn>
                <a:cxn ang="0">
                  <a:pos x="11" y="4"/>
                </a:cxn>
                <a:cxn ang="0">
                  <a:pos x="10" y="1"/>
                </a:cxn>
                <a:cxn ang="0">
                  <a:pos x="6" y="0"/>
                </a:cxn>
                <a:cxn ang="0">
                  <a:pos x="4" y="1"/>
                </a:cxn>
                <a:cxn ang="0">
                  <a:pos x="2" y="1"/>
                </a:cxn>
                <a:cxn ang="0">
                  <a:pos x="1" y="4"/>
                </a:cxn>
                <a:cxn ang="0">
                  <a:pos x="0" y="7"/>
                </a:cxn>
                <a:cxn ang="0">
                  <a:pos x="0" y="7"/>
                </a:cxn>
                <a:cxn ang="0">
                  <a:pos x="2" y="20"/>
                </a:cxn>
                <a:cxn ang="0">
                  <a:pos x="6" y="31"/>
                </a:cxn>
                <a:cxn ang="0">
                  <a:pos x="6" y="31"/>
                </a:cxn>
                <a:cxn ang="0">
                  <a:pos x="11" y="45"/>
                </a:cxn>
                <a:cxn ang="0">
                  <a:pos x="14" y="60"/>
                </a:cxn>
                <a:cxn ang="0">
                  <a:pos x="15" y="76"/>
                </a:cxn>
                <a:cxn ang="0">
                  <a:pos x="15" y="90"/>
                </a:cxn>
                <a:cxn ang="0">
                  <a:pos x="15" y="90"/>
                </a:cxn>
                <a:cxn ang="0">
                  <a:pos x="17" y="92"/>
                </a:cxn>
                <a:cxn ang="0">
                  <a:pos x="18" y="94"/>
                </a:cxn>
                <a:cxn ang="0">
                  <a:pos x="22" y="96"/>
                </a:cxn>
                <a:cxn ang="0">
                  <a:pos x="26" y="94"/>
                </a:cxn>
                <a:cxn ang="0">
                  <a:pos x="26" y="92"/>
                </a:cxn>
                <a:cxn ang="0">
                  <a:pos x="27" y="90"/>
                </a:cxn>
                <a:cxn ang="0">
                  <a:pos x="27" y="90"/>
                </a:cxn>
                <a:cxn ang="0">
                  <a:pos x="26" y="69"/>
                </a:cxn>
                <a:cxn ang="0">
                  <a:pos x="23" y="50"/>
                </a:cxn>
                <a:cxn ang="0">
                  <a:pos x="23" y="50"/>
                </a:cxn>
              </a:cxnLst>
              <a:rect l="0" t="0" r="r" b="b"/>
              <a:pathLst>
                <a:path w="27" h="96">
                  <a:moveTo>
                    <a:pt x="23" y="50"/>
                  </a:moveTo>
                  <a:lnTo>
                    <a:pt x="23" y="50"/>
                  </a:lnTo>
                  <a:lnTo>
                    <a:pt x="21" y="39"/>
                  </a:lnTo>
                  <a:lnTo>
                    <a:pt x="17" y="28"/>
                  </a:lnTo>
                  <a:lnTo>
                    <a:pt x="14" y="17"/>
                  </a:lnTo>
                  <a:lnTo>
                    <a:pt x="11" y="7"/>
                  </a:lnTo>
                  <a:lnTo>
                    <a:pt x="11" y="7"/>
                  </a:lnTo>
                  <a:lnTo>
                    <a:pt x="11" y="4"/>
                  </a:lnTo>
                  <a:lnTo>
                    <a:pt x="10" y="1"/>
                  </a:lnTo>
                  <a:lnTo>
                    <a:pt x="6" y="0"/>
                  </a:lnTo>
                  <a:lnTo>
                    <a:pt x="4" y="1"/>
                  </a:lnTo>
                  <a:lnTo>
                    <a:pt x="2" y="1"/>
                  </a:lnTo>
                  <a:lnTo>
                    <a:pt x="1" y="4"/>
                  </a:lnTo>
                  <a:lnTo>
                    <a:pt x="0" y="7"/>
                  </a:lnTo>
                  <a:lnTo>
                    <a:pt x="0" y="7"/>
                  </a:lnTo>
                  <a:lnTo>
                    <a:pt x="2" y="20"/>
                  </a:lnTo>
                  <a:lnTo>
                    <a:pt x="6" y="31"/>
                  </a:lnTo>
                  <a:lnTo>
                    <a:pt x="6" y="31"/>
                  </a:lnTo>
                  <a:lnTo>
                    <a:pt x="11" y="45"/>
                  </a:lnTo>
                  <a:lnTo>
                    <a:pt x="14" y="60"/>
                  </a:lnTo>
                  <a:lnTo>
                    <a:pt x="15" y="76"/>
                  </a:lnTo>
                  <a:lnTo>
                    <a:pt x="15" y="90"/>
                  </a:lnTo>
                  <a:lnTo>
                    <a:pt x="15" y="90"/>
                  </a:lnTo>
                  <a:lnTo>
                    <a:pt x="17" y="92"/>
                  </a:lnTo>
                  <a:lnTo>
                    <a:pt x="18" y="94"/>
                  </a:lnTo>
                  <a:lnTo>
                    <a:pt x="22" y="96"/>
                  </a:lnTo>
                  <a:lnTo>
                    <a:pt x="26" y="94"/>
                  </a:lnTo>
                  <a:lnTo>
                    <a:pt x="26" y="92"/>
                  </a:lnTo>
                  <a:lnTo>
                    <a:pt x="27" y="90"/>
                  </a:lnTo>
                  <a:lnTo>
                    <a:pt x="27" y="90"/>
                  </a:lnTo>
                  <a:lnTo>
                    <a:pt x="26" y="69"/>
                  </a:lnTo>
                  <a:lnTo>
                    <a:pt x="23" y="50"/>
                  </a:lnTo>
                  <a:lnTo>
                    <a:pt x="23" y="5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7" name="Freeform 1118">
              <a:extLst>
                <a:ext uri="{FF2B5EF4-FFF2-40B4-BE49-F238E27FC236}">
                  <a16:creationId xmlns:a16="http://schemas.microsoft.com/office/drawing/2014/main" id="{3D8193FD-CC27-FB10-36FE-9E4C699A9966}"/>
                </a:ext>
              </a:extLst>
            </p:cNvPr>
            <p:cNvSpPr/>
            <p:nvPr/>
          </p:nvSpPr>
          <p:spPr bwMode="auto">
            <a:xfrm>
              <a:off x="4699001" y="4244975"/>
              <a:ext cx="7938" cy="31750"/>
            </a:xfrm>
            <a:custGeom>
              <a:avLst/>
              <a:gdLst/>
              <a:ahLst/>
              <a:cxnLst>
                <a:cxn ang="0">
                  <a:pos x="11" y="4"/>
                </a:cxn>
                <a:cxn ang="0">
                  <a:pos x="11" y="4"/>
                </a:cxn>
                <a:cxn ang="0">
                  <a:pos x="11" y="3"/>
                </a:cxn>
                <a:cxn ang="0">
                  <a:pos x="9" y="2"/>
                </a:cxn>
                <a:cxn ang="0">
                  <a:pos x="7" y="0"/>
                </a:cxn>
                <a:cxn ang="0">
                  <a:pos x="4" y="0"/>
                </a:cxn>
                <a:cxn ang="0">
                  <a:pos x="1" y="3"/>
                </a:cxn>
                <a:cxn ang="0">
                  <a:pos x="0" y="5"/>
                </a:cxn>
                <a:cxn ang="0">
                  <a:pos x="0" y="8"/>
                </a:cxn>
                <a:cxn ang="0">
                  <a:pos x="0" y="8"/>
                </a:cxn>
                <a:cxn ang="0">
                  <a:pos x="7" y="41"/>
                </a:cxn>
                <a:cxn ang="0">
                  <a:pos x="9" y="58"/>
                </a:cxn>
                <a:cxn ang="0">
                  <a:pos x="12" y="75"/>
                </a:cxn>
                <a:cxn ang="0">
                  <a:pos x="12" y="75"/>
                </a:cxn>
                <a:cxn ang="0">
                  <a:pos x="12" y="77"/>
                </a:cxn>
                <a:cxn ang="0">
                  <a:pos x="13" y="79"/>
                </a:cxn>
                <a:cxn ang="0">
                  <a:pos x="17" y="80"/>
                </a:cxn>
                <a:cxn ang="0">
                  <a:pos x="21" y="79"/>
                </a:cxn>
                <a:cxn ang="0">
                  <a:pos x="22" y="77"/>
                </a:cxn>
                <a:cxn ang="0">
                  <a:pos x="22" y="75"/>
                </a:cxn>
                <a:cxn ang="0">
                  <a:pos x="22" y="75"/>
                </a:cxn>
                <a:cxn ang="0">
                  <a:pos x="21" y="56"/>
                </a:cxn>
                <a:cxn ang="0">
                  <a:pos x="18" y="39"/>
                </a:cxn>
                <a:cxn ang="0">
                  <a:pos x="11" y="4"/>
                </a:cxn>
                <a:cxn ang="0">
                  <a:pos x="11" y="4"/>
                </a:cxn>
              </a:cxnLst>
              <a:rect l="0" t="0" r="r" b="b"/>
              <a:pathLst>
                <a:path w="22" h="80">
                  <a:moveTo>
                    <a:pt x="11" y="4"/>
                  </a:moveTo>
                  <a:lnTo>
                    <a:pt x="11" y="4"/>
                  </a:lnTo>
                  <a:lnTo>
                    <a:pt x="11" y="3"/>
                  </a:lnTo>
                  <a:lnTo>
                    <a:pt x="9" y="2"/>
                  </a:lnTo>
                  <a:lnTo>
                    <a:pt x="7" y="0"/>
                  </a:lnTo>
                  <a:lnTo>
                    <a:pt x="4" y="0"/>
                  </a:lnTo>
                  <a:lnTo>
                    <a:pt x="1" y="3"/>
                  </a:lnTo>
                  <a:lnTo>
                    <a:pt x="0" y="5"/>
                  </a:lnTo>
                  <a:lnTo>
                    <a:pt x="0" y="8"/>
                  </a:lnTo>
                  <a:lnTo>
                    <a:pt x="0" y="8"/>
                  </a:lnTo>
                  <a:lnTo>
                    <a:pt x="7" y="41"/>
                  </a:lnTo>
                  <a:lnTo>
                    <a:pt x="9" y="58"/>
                  </a:lnTo>
                  <a:lnTo>
                    <a:pt x="12" y="75"/>
                  </a:lnTo>
                  <a:lnTo>
                    <a:pt x="12" y="75"/>
                  </a:lnTo>
                  <a:lnTo>
                    <a:pt x="12" y="77"/>
                  </a:lnTo>
                  <a:lnTo>
                    <a:pt x="13" y="79"/>
                  </a:lnTo>
                  <a:lnTo>
                    <a:pt x="17" y="80"/>
                  </a:lnTo>
                  <a:lnTo>
                    <a:pt x="21" y="79"/>
                  </a:lnTo>
                  <a:lnTo>
                    <a:pt x="22" y="77"/>
                  </a:lnTo>
                  <a:lnTo>
                    <a:pt x="22" y="75"/>
                  </a:lnTo>
                  <a:lnTo>
                    <a:pt x="22" y="75"/>
                  </a:lnTo>
                  <a:lnTo>
                    <a:pt x="21" y="56"/>
                  </a:lnTo>
                  <a:lnTo>
                    <a:pt x="18" y="39"/>
                  </a:lnTo>
                  <a:lnTo>
                    <a:pt x="11" y="4"/>
                  </a:lnTo>
                  <a:lnTo>
                    <a:pt x="11"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8" name="Freeform 1119">
              <a:extLst>
                <a:ext uri="{FF2B5EF4-FFF2-40B4-BE49-F238E27FC236}">
                  <a16:creationId xmlns:a16="http://schemas.microsoft.com/office/drawing/2014/main" id="{33EF791A-38A7-C88D-4911-FF5F9B1E4CE4}"/>
                </a:ext>
              </a:extLst>
            </p:cNvPr>
            <p:cNvSpPr/>
            <p:nvPr/>
          </p:nvSpPr>
          <p:spPr bwMode="auto">
            <a:xfrm>
              <a:off x="4197351" y="4052888"/>
              <a:ext cx="746125" cy="676275"/>
            </a:xfrm>
            <a:custGeom>
              <a:avLst/>
              <a:gdLst/>
              <a:ahLst/>
              <a:cxnLst>
                <a:cxn ang="0">
                  <a:pos x="1865" y="753"/>
                </a:cxn>
                <a:cxn ang="0">
                  <a:pos x="1836" y="535"/>
                </a:cxn>
                <a:cxn ang="0">
                  <a:pos x="1792" y="437"/>
                </a:cxn>
                <a:cxn ang="0">
                  <a:pos x="1652" y="245"/>
                </a:cxn>
                <a:cxn ang="0">
                  <a:pos x="1526" y="145"/>
                </a:cxn>
                <a:cxn ang="0">
                  <a:pos x="1313" y="54"/>
                </a:cxn>
                <a:cxn ang="0">
                  <a:pos x="1153" y="17"/>
                </a:cxn>
                <a:cxn ang="0">
                  <a:pos x="1026" y="5"/>
                </a:cxn>
                <a:cxn ang="0">
                  <a:pos x="954" y="0"/>
                </a:cxn>
                <a:cxn ang="0">
                  <a:pos x="937" y="1"/>
                </a:cxn>
                <a:cxn ang="0">
                  <a:pos x="913" y="4"/>
                </a:cxn>
                <a:cxn ang="0">
                  <a:pos x="782" y="9"/>
                </a:cxn>
                <a:cxn ang="0">
                  <a:pos x="643" y="37"/>
                </a:cxn>
                <a:cxn ang="0">
                  <a:pos x="463" y="88"/>
                </a:cxn>
                <a:cxn ang="0">
                  <a:pos x="281" y="199"/>
                </a:cxn>
                <a:cxn ang="0">
                  <a:pos x="158" y="332"/>
                </a:cxn>
                <a:cxn ang="0">
                  <a:pos x="65" y="485"/>
                </a:cxn>
                <a:cxn ang="0">
                  <a:pos x="26" y="642"/>
                </a:cxn>
                <a:cxn ang="0">
                  <a:pos x="10" y="850"/>
                </a:cxn>
                <a:cxn ang="0">
                  <a:pos x="0" y="984"/>
                </a:cxn>
                <a:cxn ang="0">
                  <a:pos x="34" y="1048"/>
                </a:cxn>
                <a:cxn ang="0">
                  <a:pos x="53" y="931"/>
                </a:cxn>
                <a:cxn ang="0">
                  <a:pos x="66" y="747"/>
                </a:cxn>
                <a:cxn ang="0">
                  <a:pos x="108" y="507"/>
                </a:cxn>
                <a:cxn ang="0">
                  <a:pos x="194" y="362"/>
                </a:cxn>
                <a:cxn ang="0">
                  <a:pos x="344" y="211"/>
                </a:cxn>
                <a:cxn ang="0">
                  <a:pos x="544" y="111"/>
                </a:cxn>
                <a:cxn ang="0">
                  <a:pos x="681" y="77"/>
                </a:cxn>
                <a:cxn ang="0">
                  <a:pos x="838" y="55"/>
                </a:cxn>
                <a:cxn ang="0">
                  <a:pos x="941" y="50"/>
                </a:cxn>
                <a:cxn ang="0">
                  <a:pos x="1075" y="55"/>
                </a:cxn>
                <a:cxn ang="0">
                  <a:pos x="1200" y="77"/>
                </a:cxn>
                <a:cxn ang="0">
                  <a:pos x="1374" y="123"/>
                </a:cxn>
                <a:cxn ang="0">
                  <a:pos x="1538" y="211"/>
                </a:cxn>
                <a:cxn ang="0">
                  <a:pos x="1713" y="399"/>
                </a:cxn>
                <a:cxn ang="0">
                  <a:pos x="1785" y="540"/>
                </a:cxn>
                <a:cxn ang="0">
                  <a:pos x="1815" y="747"/>
                </a:cxn>
                <a:cxn ang="0">
                  <a:pos x="1830" y="955"/>
                </a:cxn>
                <a:cxn ang="0">
                  <a:pos x="1798" y="1155"/>
                </a:cxn>
                <a:cxn ang="0">
                  <a:pos x="1755" y="1280"/>
                </a:cxn>
                <a:cxn ang="0">
                  <a:pos x="1700" y="1364"/>
                </a:cxn>
                <a:cxn ang="0">
                  <a:pos x="1620" y="1454"/>
                </a:cxn>
                <a:cxn ang="0">
                  <a:pos x="1408" y="1576"/>
                </a:cxn>
                <a:cxn ang="0">
                  <a:pos x="1144" y="1645"/>
                </a:cxn>
                <a:cxn ang="0">
                  <a:pos x="940" y="1661"/>
                </a:cxn>
                <a:cxn ang="0">
                  <a:pos x="830" y="1656"/>
                </a:cxn>
                <a:cxn ang="0">
                  <a:pos x="821" y="1701"/>
                </a:cxn>
                <a:cxn ang="0">
                  <a:pos x="941" y="1705"/>
                </a:cxn>
                <a:cxn ang="0">
                  <a:pos x="1152" y="1688"/>
                </a:cxn>
                <a:cxn ang="0">
                  <a:pos x="1284" y="1666"/>
                </a:cxn>
                <a:cxn ang="0">
                  <a:pos x="1393" y="1630"/>
                </a:cxn>
                <a:cxn ang="0">
                  <a:pos x="1624" y="1513"/>
                </a:cxn>
                <a:cxn ang="0">
                  <a:pos x="1705" y="1436"/>
                </a:cxn>
                <a:cxn ang="0">
                  <a:pos x="1799" y="1301"/>
                </a:cxn>
                <a:cxn ang="0">
                  <a:pos x="1837" y="1190"/>
                </a:cxn>
                <a:cxn ang="0">
                  <a:pos x="1874" y="1040"/>
                </a:cxn>
                <a:cxn ang="0">
                  <a:pos x="1879" y="906"/>
                </a:cxn>
              </a:cxnLst>
              <a:rect l="0" t="0" r="r" b="b"/>
              <a:pathLst>
                <a:path w="1882" h="1707">
                  <a:moveTo>
                    <a:pt x="1875" y="876"/>
                  </a:moveTo>
                  <a:lnTo>
                    <a:pt x="1875" y="876"/>
                  </a:lnTo>
                  <a:lnTo>
                    <a:pt x="1871" y="850"/>
                  </a:lnTo>
                  <a:lnTo>
                    <a:pt x="1869" y="825"/>
                  </a:lnTo>
                  <a:lnTo>
                    <a:pt x="1869" y="825"/>
                  </a:lnTo>
                  <a:lnTo>
                    <a:pt x="1865" y="753"/>
                  </a:lnTo>
                  <a:lnTo>
                    <a:pt x="1865" y="753"/>
                  </a:lnTo>
                  <a:lnTo>
                    <a:pt x="1860" y="679"/>
                  </a:lnTo>
                  <a:lnTo>
                    <a:pt x="1856" y="642"/>
                  </a:lnTo>
                  <a:lnTo>
                    <a:pt x="1851" y="606"/>
                  </a:lnTo>
                  <a:lnTo>
                    <a:pt x="1844" y="569"/>
                  </a:lnTo>
                  <a:lnTo>
                    <a:pt x="1836" y="535"/>
                  </a:lnTo>
                  <a:lnTo>
                    <a:pt x="1830" y="518"/>
                  </a:lnTo>
                  <a:lnTo>
                    <a:pt x="1824" y="501"/>
                  </a:lnTo>
                  <a:lnTo>
                    <a:pt x="1816" y="485"/>
                  </a:lnTo>
                  <a:lnTo>
                    <a:pt x="1809" y="470"/>
                  </a:lnTo>
                  <a:lnTo>
                    <a:pt x="1809" y="470"/>
                  </a:lnTo>
                  <a:lnTo>
                    <a:pt x="1792" y="437"/>
                  </a:lnTo>
                  <a:lnTo>
                    <a:pt x="1772" y="403"/>
                  </a:lnTo>
                  <a:lnTo>
                    <a:pt x="1750" y="368"/>
                  </a:lnTo>
                  <a:lnTo>
                    <a:pt x="1725" y="332"/>
                  </a:lnTo>
                  <a:lnTo>
                    <a:pt x="1697" y="296"/>
                  </a:lnTo>
                  <a:lnTo>
                    <a:pt x="1667" y="262"/>
                  </a:lnTo>
                  <a:lnTo>
                    <a:pt x="1652" y="245"/>
                  </a:lnTo>
                  <a:lnTo>
                    <a:pt x="1635" y="229"/>
                  </a:lnTo>
                  <a:lnTo>
                    <a:pt x="1618" y="213"/>
                  </a:lnTo>
                  <a:lnTo>
                    <a:pt x="1601" y="199"/>
                  </a:lnTo>
                  <a:lnTo>
                    <a:pt x="1601" y="199"/>
                  </a:lnTo>
                  <a:lnTo>
                    <a:pt x="1563" y="170"/>
                  </a:lnTo>
                  <a:lnTo>
                    <a:pt x="1526" y="145"/>
                  </a:lnTo>
                  <a:lnTo>
                    <a:pt x="1489" y="123"/>
                  </a:lnTo>
                  <a:lnTo>
                    <a:pt x="1454" y="103"/>
                  </a:lnTo>
                  <a:lnTo>
                    <a:pt x="1419" y="88"/>
                  </a:lnTo>
                  <a:lnTo>
                    <a:pt x="1384" y="73"/>
                  </a:lnTo>
                  <a:lnTo>
                    <a:pt x="1348" y="62"/>
                  </a:lnTo>
                  <a:lnTo>
                    <a:pt x="1313" y="54"/>
                  </a:lnTo>
                  <a:lnTo>
                    <a:pt x="1313" y="54"/>
                  </a:lnTo>
                  <a:lnTo>
                    <a:pt x="1275" y="45"/>
                  </a:lnTo>
                  <a:lnTo>
                    <a:pt x="1238" y="37"/>
                  </a:lnTo>
                  <a:lnTo>
                    <a:pt x="1238" y="37"/>
                  </a:lnTo>
                  <a:lnTo>
                    <a:pt x="1182" y="22"/>
                  </a:lnTo>
                  <a:lnTo>
                    <a:pt x="1153" y="17"/>
                  </a:lnTo>
                  <a:lnTo>
                    <a:pt x="1125" y="12"/>
                  </a:lnTo>
                  <a:lnTo>
                    <a:pt x="1125" y="12"/>
                  </a:lnTo>
                  <a:lnTo>
                    <a:pt x="1100" y="9"/>
                  </a:lnTo>
                  <a:lnTo>
                    <a:pt x="1075" y="7"/>
                  </a:lnTo>
                  <a:lnTo>
                    <a:pt x="1026" y="5"/>
                  </a:lnTo>
                  <a:lnTo>
                    <a:pt x="1026" y="5"/>
                  </a:lnTo>
                  <a:lnTo>
                    <a:pt x="998" y="5"/>
                  </a:lnTo>
                  <a:lnTo>
                    <a:pt x="969" y="4"/>
                  </a:lnTo>
                  <a:lnTo>
                    <a:pt x="969" y="4"/>
                  </a:lnTo>
                  <a:lnTo>
                    <a:pt x="962" y="1"/>
                  </a:lnTo>
                  <a:lnTo>
                    <a:pt x="954" y="0"/>
                  </a:lnTo>
                  <a:lnTo>
                    <a:pt x="954" y="0"/>
                  </a:lnTo>
                  <a:lnTo>
                    <a:pt x="952" y="0"/>
                  </a:lnTo>
                  <a:lnTo>
                    <a:pt x="952" y="0"/>
                  </a:lnTo>
                  <a:lnTo>
                    <a:pt x="945" y="1"/>
                  </a:lnTo>
                  <a:lnTo>
                    <a:pt x="941" y="1"/>
                  </a:lnTo>
                  <a:lnTo>
                    <a:pt x="937" y="1"/>
                  </a:lnTo>
                  <a:lnTo>
                    <a:pt x="937" y="1"/>
                  </a:lnTo>
                  <a:lnTo>
                    <a:pt x="931" y="0"/>
                  </a:lnTo>
                  <a:lnTo>
                    <a:pt x="931" y="0"/>
                  </a:lnTo>
                  <a:lnTo>
                    <a:pt x="927" y="0"/>
                  </a:lnTo>
                  <a:lnTo>
                    <a:pt x="927" y="0"/>
                  </a:lnTo>
                  <a:lnTo>
                    <a:pt x="920" y="1"/>
                  </a:lnTo>
                  <a:lnTo>
                    <a:pt x="913" y="4"/>
                  </a:lnTo>
                  <a:lnTo>
                    <a:pt x="913" y="4"/>
                  </a:lnTo>
                  <a:lnTo>
                    <a:pt x="884" y="5"/>
                  </a:lnTo>
                  <a:lnTo>
                    <a:pt x="855" y="5"/>
                  </a:lnTo>
                  <a:lnTo>
                    <a:pt x="855" y="5"/>
                  </a:lnTo>
                  <a:lnTo>
                    <a:pt x="807" y="7"/>
                  </a:lnTo>
                  <a:lnTo>
                    <a:pt x="782" y="9"/>
                  </a:lnTo>
                  <a:lnTo>
                    <a:pt x="757" y="12"/>
                  </a:lnTo>
                  <a:lnTo>
                    <a:pt x="757" y="12"/>
                  </a:lnTo>
                  <a:lnTo>
                    <a:pt x="728" y="17"/>
                  </a:lnTo>
                  <a:lnTo>
                    <a:pt x="699" y="22"/>
                  </a:lnTo>
                  <a:lnTo>
                    <a:pt x="643" y="37"/>
                  </a:lnTo>
                  <a:lnTo>
                    <a:pt x="643" y="37"/>
                  </a:lnTo>
                  <a:lnTo>
                    <a:pt x="607" y="45"/>
                  </a:lnTo>
                  <a:lnTo>
                    <a:pt x="569" y="54"/>
                  </a:lnTo>
                  <a:lnTo>
                    <a:pt x="569" y="54"/>
                  </a:lnTo>
                  <a:lnTo>
                    <a:pt x="533" y="62"/>
                  </a:lnTo>
                  <a:lnTo>
                    <a:pt x="498" y="73"/>
                  </a:lnTo>
                  <a:lnTo>
                    <a:pt x="463" y="88"/>
                  </a:lnTo>
                  <a:lnTo>
                    <a:pt x="427" y="103"/>
                  </a:lnTo>
                  <a:lnTo>
                    <a:pt x="392" y="123"/>
                  </a:lnTo>
                  <a:lnTo>
                    <a:pt x="355" y="145"/>
                  </a:lnTo>
                  <a:lnTo>
                    <a:pt x="319" y="170"/>
                  </a:lnTo>
                  <a:lnTo>
                    <a:pt x="281" y="199"/>
                  </a:lnTo>
                  <a:lnTo>
                    <a:pt x="281" y="199"/>
                  </a:lnTo>
                  <a:lnTo>
                    <a:pt x="264" y="213"/>
                  </a:lnTo>
                  <a:lnTo>
                    <a:pt x="247" y="229"/>
                  </a:lnTo>
                  <a:lnTo>
                    <a:pt x="230" y="245"/>
                  </a:lnTo>
                  <a:lnTo>
                    <a:pt x="214" y="262"/>
                  </a:lnTo>
                  <a:lnTo>
                    <a:pt x="185" y="296"/>
                  </a:lnTo>
                  <a:lnTo>
                    <a:pt x="158" y="332"/>
                  </a:lnTo>
                  <a:lnTo>
                    <a:pt x="133" y="368"/>
                  </a:lnTo>
                  <a:lnTo>
                    <a:pt x="109" y="403"/>
                  </a:lnTo>
                  <a:lnTo>
                    <a:pt x="90" y="437"/>
                  </a:lnTo>
                  <a:lnTo>
                    <a:pt x="73" y="470"/>
                  </a:lnTo>
                  <a:lnTo>
                    <a:pt x="73" y="470"/>
                  </a:lnTo>
                  <a:lnTo>
                    <a:pt x="65" y="485"/>
                  </a:lnTo>
                  <a:lnTo>
                    <a:pt x="58" y="501"/>
                  </a:lnTo>
                  <a:lnTo>
                    <a:pt x="52" y="518"/>
                  </a:lnTo>
                  <a:lnTo>
                    <a:pt x="47" y="535"/>
                  </a:lnTo>
                  <a:lnTo>
                    <a:pt x="37" y="569"/>
                  </a:lnTo>
                  <a:lnTo>
                    <a:pt x="31" y="606"/>
                  </a:lnTo>
                  <a:lnTo>
                    <a:pt x="26" y="642"/>
                  </a:lnTo>
                  <a:lnTo>
                    <a:pt x="22" y="679"/>
                  </a:lnTo>
                  <a:lnTo>
                    <a:pt x="18" y="753"/>
                  </a:lnTo>
                  <a:lnTo>
                    <a:pt x="18" y="753"/>
                  </a:lnTo>
                  <a:lnTo>
                    <a:pt x="13" y="825"/>
                  </a:lnTo>
                  <a:lnTo>
                    <a:pt x="13" y="825"/>
                  </a:lnTo>
                  <a:lnTo>
                    <a:pt x="10" y="850"/>
                  </a:lnTo>
                  <a:lnTo>
                    <a:pt x="7" y="876"/>
                  </a:lnTo>
                  <a:lnTo>
                    <a:pt x="7" y="876"/>
                  </a:lnTo>
                  <a:lnTo>
                    <a:pt x="2" y="906"/>
                  </a:lnTo>
                  <a:lnTo>
                    <a:pt x="0" y="938"/>
                  </a:lnTo>
                  <a:lnTo>
                    <a:pt x="0" y="969"/>
                  </a:lnTo>
                  <a:lnTo>
                    <a:pt x="0" y="984"/>
                  </a:lnTo>
                  <a:lnTo>
                    <a:pt x="2" y="999"/>
                  </a:lnTo>
                  <a:lnTo>
                    <a:pt x="2" y="999"/>
                  </a:lnTo>
                  <a:lnTo>
                    <a:pt x="13" y="1069"/>
                  </a:lnTo>
                  <a:lnTo>
                    <a:pt x="13" y="1069"/>
                  </a:lnTo>
                  <a:lnTo>
                    <a:pt x="23" y="1057"/>
                  </a:lnTo>
                  <a:lnTo>
                    <a:pt x="34" y="1048"/>
                  </a:lnTo>
                  <a:lnTo>
                    <a:pt x="45" y="1038"/>
                  </a:lnTo>
                  <a:lnTo>
                    <a:pt x="57" y="1029"/>
                  </a:lnTo>
                  <a:lnTo>
                    <a:pt x="57" y="1029"/>
                  </a:lnTo>
                  <a:lnTo>
                    <a:pt x="55" y="1006"/>
                  </a:lnTo>
                  <a:lnTo>
                    <a:pt x="53" y="981"/>
                  </a:lnTo>
                  <a:lnTo>
                    <a:pt x="53" y="931"/>
                  </a:lnTo>
                  <a:lnTo>
                    <a:pt x="56" y="879"/>
                  </a:lnTo>
                  <a:lnTo>
                    <a:pt x="61" y="824"/>
                  </a:lnTo>
                  <a:lnTo>
                    <a:pt x="61" y="824"/>
                  </a:lnTo>
                  <a:lnTo>
                    <a:pt x="64" y="786"/>
                  </a:lnTo>
                  <a:lnTo>
                    <a:pt x="66" y="747"/>
                  </a:lnTo>
                  <a:lnTo>
                    <a:pt x="66" y="747"/>
                  </a:lnTo>
                  <a:lnTo>
                    <a:pt x="72" y="676"/>
                  </a:lnTo>
                  <a:lnTo>
                    <a:pt x="75" y="642"/>
                  </a:lnTo>
                  <a:lnTo>
                    <a:pt x="81" y="607"/>
                  </a:lnTo>
                  <a:lnTo>
                    <a:pt x="87" y="573"/>
                  </a:lnTo>
                  <a:lnTo>
                    <a:pt x="96" y="540"/>
                  </a:lnTo>
                  <a:lnTo>
                    <a:pt x="108" y="507"/>
                  </a:lnTo>
                  <a:lnTo>
                    <a:pt x="115" y="492"/>
                  </a:lnTo>
                  <a:lnTo>
                    <a:pt x="123" y="476"/>
                  </a:lnTo>
                  <a:lnTo>
                    <a:pt x="123" y="476"/>
                  </a:lnTo>
                  <a:lnTo>
                    <a:pt x="145" y="437"/>
                  </a:lnTo>
                  <a:lnTo>
                    <a:pt x="168" y="399"/>
                  </a:lnTo>
                  <a:lnTo>
                    <a:pt x="194" y="362"/>
                  </a:lnTo>
                  <a:lnTo>
                    <a:pt x="222" y="327"/>
                  </a:lnTo>
                  <a:lnTo>
                    <a:pt x="251" y="294"/>
                  </a:lnTo>
                  <a:lnTo>
                    <a:pt x="281" y="264"/>
                  </a:lnTo>
                  <a:lnTo>
                    <a:pt x="312" y="237"/>
                  </a:lnTo>
                  <a:lnTo>
                    <a:pt x="344" y="211"/>
                  </a:lnTo>
                  <a:lnTo>
                    <a:pt x="344" y="211"/>
                  </a:lnTo>
                  <a:lnTo>
                    <a:pt x="375" y="190"/>
                  </a:lnTo>
                  <a:lnTo>
                    <a:pt x="406" y="170"/>
                  </a:lnTo>
                  <a:lnTo>
                    <a:pt x="439" y="153"/>
                  </a:lnTo>
                  <a:lnTo>
                    <a:pt x="473" y="136"/>
                  </a:lnTo>
                  <a:lnTo>
                    <a:pt x="508" y="123"/>
                  </a:lnTo>
                  <a:lnTo>
                    <a:pt x="544" y="111"/>
                  </a:lnTo>
                  <a:lnTo>
                    <a:pt x="582" y="101"/>
                  </a:lnTo>
                  <a:lnTo>
                    <a:pt x="621" y="92"/>
                  </a:lnTo>
                  <a:lnTo>
                    <a:pt x="621" y="92"/>
                  </a:lnTo>
                  <a:lnTo>
                    <a:pt x="651" y="85"/>
                  </a:lnTo>
                  <a:lnTo>
                    <a:pt x="681" y="77"/>
                  </a:lnTo>
                  <a:lnTo>
                    <a:pt x="681" y="77"/>
                  </a:lnTo>
                  <a:lnTo>
                    <a:pt x="712" y="71"/>
                  </a:lnTo>
                  <a:lnTo>
                    <a:pt x="743" y="63"/>
                  </a:lnTo>
                  <a:lnTo>
                    <a:pt x="775" y="58"/>
                  </a:lnTo>
                  <a:lnTo>
                    <a:pt x="808" y="55"/>
                  </a:lnTo>
                  <a:lnTo>
                    <a:pt x="808" y="55"/>
                  </a:lnTo>
                  <a:lnTo>
                    <a:pt x="838" y="55"/>
                  </a:lnTo>
                  <a:lnTo>
                    <a:pt x="838" y="55"/>
                  </a:lnTo>
                  <a:lnTo>
                    <a:pt x="889" y="52"/>
                  </a:lnTo>
                  <a:lnTo>
                    <a:pt x="915" y="51"/>
                  </a:lnTo>
                  <a:lnTo>
                    <a:pt x="941" y="50"/>
                  </a:lnTo>
                  <a:lnTo>
                    <a:pt x="941" y="50"/>
                  </a:lnTo>
                  <a:lnTo>
                    <a:pt x="941" y="50"/>
                  </a:lnTo>
                  <a:lnTo>
                    <a:pt x="941" y="50"/>
                  </a:lnTo>
                  <a:lnTo>
                    <a:pt x="966" y="51"/>
                  </a:lnTo>
                  <a:lnTo>
                    <a:pt x="992" y="52"/>
                  </a:lnTo>
                  <a:lnTo>
                    <a:pt x="1043" y="55"/>
                  </a:lnTo>
                  <a:lnTo>
                    <a:pt x="1043" y="55"/>
                  </a:lnTo>
                  <a:lnTo>
                    <a:pt x="1075" y="55"/>
                  </a:lnTo>
                  <a:lnTo>
                    <a:pt x="1075" y="55"/>
                  </a:lnTo>
                  <a:lnTo>
                    <a:pt x="1106" y="58"/>
                  </a:lnTo>
                  <a:lnTo>
                    <a:pt x="1139" y="63"/>
                  </a:lnTo>
                  <a:lnTo>
                    <a:pt x="1170" y="71"/>
                  </a:lnTo>
                  <a:lnTo>
                    <a:pt x="1200" y="77"/>
                  </a:lnTo>
                  <a:lnTo>
                    <a:pt x="1200" y="77"/>
                  </a:lnTo>
                  <a:lnTo>
                    <a:pt x="1230" y="85"/>
                  </a:lnTo>
                  <a:lnTo>
                    <a:pt x="1262" y="92"/>
                  </a:lnTo>
                  <a:lnTo>
                    <a:pt x="1262" y="92"/>
                  </a:lnTo>
                  <a:lnTo>
                    <a:pt x="1300" y="101"/>
                  </a:lnTo>
                  <a:lnTo>
                    <a:pt x="1338" y="111"/>
                  </a:lnTo>
                  <a:lnTo>
                    <a:pt x="1374" y="123"/>
                  </a:lnTo>
                  <a:lnTo>
                    <a:pt x="1408" y="136"/>
                  </a:lnTo>
                  <a:lnTo>
                    <a:pt x="1442" y="153"/>
                  </a:lnTo>
                  <a:lnTo>
                    <a:pt x="1475" y="170"/>
                  </a:lnTo>
                  <a:lnTo>
                    <a:pt x="1506" y="190"/>
                  </a:lnTo>
                  <a:lnTo>
                    <a:pt x="1538" y="211"/>
                  </a:lnTo>
                  <a:lnTo>
                    <a:pt x="1538" y="211"/>
                  </a:lnTo>
                  <a:lnTo>
                    <a:pt x="1569" y="237"/>
                  </a:lnTo>
                  <a:lnTo>
                    <a:pt x="1601" y="264"/>
                  </a:lnTo>
                  <a:lnTo>
                    <a:pt x="1631" y="294"/>
                  </a:lnTo>
                  <a:lnTo>
                    <a:pt x="1660" y="327"/>
                  </a:lnTo>
                  <a:lnTo>
                    <a:pt x="1687" y="362"/>
                  </a:lnTo>
                  <a:lnTo>
                    <a:pt x="1713" y="399"/>
                  </a:lnTo>
                  <a:lnTo>
                    <a:pt x="1737" y="437"/>
                  </a:lnTo>
                  <a:lnTo>
                    <a:pt x="1759" y="476"/>
                  </a:lnTo>
                  <a:lnTo>
                    <a:pt x="1759" y="476"/>
                  </a:lnTo>
                  <a:lnTo>
                    <a:pt x="1767" y="492"/>
                  </a:lnTo>
                  <a:lnTo>
                    <a:pt x="1773" y="507"/>
                  </a:lnTo>
                  <a:lnTo>
                    <a:pt x="1785" y="540"/>
                  </a:lnTo>
                  <a:lnTo>
                    <a:pt x="1794" y="573"/>
                  </a:lnTo>
                  <a:lnTo>
                    <a:pt x="1801" y="607"/>
                  </a:lnTo>
                  <a:lnTo>
                    <a:pt x="1806" y="642"/>
                  </a:lnTo>
                  <a:lnTo>
                    <a:pt x="1810" y="676"/>
                  </a:lnTo>
                  <a:lnTo>
                    <a:pt x="1815" y="747"/>
                  </a:lnTo>
                  <a:lnTo>
                    <a:pt x="1815" y="747"/>
                  </a:lnTo>
                  <a:lnTo>
                    <a:pt x="1818" y="786"/>
                  </a:lnTo>
                  <a:lnTo>
                    <a:pt x="1822" y="824"/>
                  </a:lnTo>
                  <a:lnTo>
                    <a:pt x="1822" y="824"/>
                  </a:lnTo>
                  <a:lnTo>
                    <a:pt x="1826" y="870"/>
                  </a:lnTo>
                  <a:lnTo>
                    <a:pt x="1828" y="913"/>
                  </a:lnTo>
                  <a:lnTo>
                    <a:pt x="1830" y="955"/>
                  </a:lnTo>
                  <a:lnTo>
                    <a:pt x="1828" y="995"/>
                  </a:lnTo>
                  <a:lnTo>
                    <a:pt x="1824" y="1035"/>
                  </a:lnTo>
                  <a:lnTo>
                    <a:pt x="1819" y="1075"/>
                  </a:lnTo>
                  <a:lnTo>
                    <a:pt x="1810" y="1114"/>
                  </a:lnTo>
                  <a:lnTo>
                    <a:pt x="1798" y="1155"/>
                  </a:lnTo>
                  <a:lnTo>
                    <a:pt x="1798" y="1155"/>
                  </a:lnTo>
                  <a:lnTo>
                    <a:pt x="1785" y="1194"/>
                  </a:lnTo>
                  <a:lnTo>
                    <a:pt x="1785" y="1194"/>
                  </a:lnTo>
                  <a:lnTo>
                    <a:pt x="1777" y="1223"/>
                  </a:lnTo>
                  <a:lnTo>
                    <a:pt x="1767" y="1252"/>
                  </a:lnTo>
                  <a:lnTo>
                    <a:pt x="1762" y="1266"/>
                  </a:lnTo>
                  <a:lnTo>
                    <a:pt x="1755" y="1280"/>
                  </a:lnTo>
                  <a:lnTo>
                    <a:pt x="1747" y="1293"/>
                  </a:lnTo>
                  <a:lnTo>
                    <a:pt x="1739" y="1307"/>
                  </a:lnTo>
                  <a:lnTo>
                    <a:pt x="1739" y="1307"/>
                  </a:lnTo>
                  <a:lnTo>
                    <a:pt x="1722" y="1331"/>
                  </a:lnTo>
                  <a:lnTo>
                    <a:pt x="1722" y="1331"/>
                  </a:lnTo>
                  <a:lnTo>
                    <a:pt x="1700" y="1364"/>
                  </a:lnTo>
                  <a:lnTo>
                    <a:pt x="1677" y="1397"/>
                  </a:lnTo>
                  <a:lnTo>
                    <a:pt x="1663" y="1412"/>
                  </a:lnTo>
                  <a:lnTo>
                    <a:pt x="1650" y="1427"/>
                  </a:lnTo>
                  <a:lnTo>
                    <a:pt x="1636" y="1441"/>
                  </a:lnTo>
                  <a:lnTo>
                    <a:pt x="1620" y="1454"/>
                  </a:lnTo>
                  <a:lnTo>
                    <a:pt x="1620" y="1454"/>
                  </a:lnTo>
                  <a:lnTo>
                    <a:pt x="1589" y="1478"/>
                  </a:lnTo>
                  <a:lnTo>
                    <a:pt x="1556" y="1500"/>
                  </a:lnTo>
                  <a:lnTo>
                    <a:pt x="1522" y="1521"/>
                  </a:lnTo>
                  <a:lnTo>
                    <a:pt x="1486" y="1541"/>
                  </a:lnTo>
                  <a:lnTo>
                    <a:pt x="1448" y="1559"/>
                  </a:lnTo>
                  <a:lnTo>
                    <a:pt x="1408" y="1576"/>
                  </a:lnTo>
                  <a:lnTo>
                    <a:pt x="1367" y="1592"/>
                  </a:lnTo>
                  <a:lnTo>
                    <a:pt x="1325" y="1606"/>
                  </a:lnTo>
                  <a:lnTo>
                    <a:pt x="1281" y="1618"/>
                  </a:lnTo>
                  <a:lnTo>
                    <a:pt x="1237" y="1628"/>
                  </a:lnTo>
                  <a:lnTo>
                    <a:pt x="1191" y="1637"/>
                  </a:lnTo>
                  <a:lnTo>
                    <a:pt x="1144" y="1645"/>
                  </a:lnTo>
                  <a:lnTo>
                    <a:pt x="1096" y="1652"/>
                  </a:lnTo>
                  <a:lnTo>
                    <a:pt x="1047" y="1656"/>
                  </a:lnTo>
                  <a:lnTo>
                    <a:pt x="999" y="1658"/>
                  </a:lnTo>
                  <a:lnTo>
                    <a:pt x="949" y="1660"/>
                  </a:lnTo>
                  <a:lnTo>
                    <a:pt x="949" y="1660"/>
                  </a:lnTo>
                  <a:lnTo>
                    <a:pt x="940" y="1661"/>
                  </a:lnTo>
                  <a:lnTo>
                    <a:pt x="940" y="1661"/>
                  </a:lnTo>
                  <a:lnTo>
                    <a:pt x="932" y="1660"/>
                  </a:lnTo>
                  <a:lnTo>
                    <a:pt x="932" y="1660"/>
                  </a:lnTo>
                  <a:lnTo>
                    <a:pt x="898" y="1658"/>
                  </a:lnTo>
                  <a:lnTo>
                    <a:pt x="864" y="1657"/>
                  </a:lnTo>
                  <a:lnTo>
                    <a:pt x="830" y="1656"/>
                  </a:lnTo>
                  <a:lnTo>
                    <a:pt x="797" y="1652"/>
                  </a:lnTo>
                  <a:lnTo>
                    <a:pt x="797" y="1652"/>
                  </a:lnTo>
                  <a:lnTo>
                    <a:pt x="792" y="1675"/>
                  </a:lnTo>
                  <a:lnTo>
                    <a:pt x="787" y="1698"/>
                  </a:lnTo>
                  <a:lnTo>
                    <a:pt x="787" y="1698"/>
                  </a:lnTo>
                  <a:lnTo>
                    <a:pt x="821" y="1701"/>
                  </a:lnTo>
                  <a:lnTo>
                    <a:pt x="856" y="1704"/>
                  </a:lnTo>
                  <a:lnTo>
                    <a:pt x="893" y="1707"/>
                  </a:lnTo>
                  <a:lnTo>
                    <a:pt x="932" y="1707"/>
                  </a:lnTo>
                  <a:lnTo>
                    <a:pt x="932" y="1707"/>
                  </a:lnTo>
                  <a:lnTo>
                    <a:pt x="941" y="1705"/>
                  </a:lnTo>
                  <a:lnTo>
                    <a:pt x="941" y="1705"/>
                  </a:lnTo>
                  <a:lnTo>
                    <a:pt x="949" y="1707"/>
                  </a:lnTo>
                  <a:lnTo>
                    <a:pt x="949" y="1707"/>
                  </a:lnTo>
                  <a:lnTo>
                    <a:pt x="1004" y="1705"/>
                  </a:lnTo>
                  <a:lnTo>
                    <a:pt x="1056" y="1703"/>
                  </a:lnTo>
                  <a:lnTo>
                    <a:pt x="1105" y="1696"/>
                  </a:lnTo>
                  <a:lnTo>
                    <a:pt x="1152" y="1688"/>
                  </a:lnTo>
                  <a:lnTo>
                    <a:pt x="1152" y="1688"/>
                  </a:lnTo>
                  <a:lnTo>
                    <a:pt x="1183" y="1682"/>
                  </a:lnTo>
                  <a:lnTo>
                    <a:pt x="1216" y="1677"/>
                  </a:lnTo>
                  <a:lnTo>
                    <a:pt x="1216" y="1677"/>
                  </a:lnTo>
                  <a:lnTo>
                    <a:pt x="1250" y="1671"/>
                  </a:lnTo>
                  <a:lnTo>
                    <a:pt x="1284" y="1666"/>
                  </a:lnTo>
                  <a:lnTo>
                    <a:pt x="1318" y="1657"/>
                  </a:lnTo>
                  <a:lnTo>
                    <a:pt x="1334" y="1652"/>
                  </a:lnTo>
                  <a:lnTo>
                    <a:pt x="1350" y="1647"/>
                  </a:lnTo>
                  <a:lnTo>
                    <a:pt x="1350" y="1647"/>
                  </a:lnTo>
                  <a:lnTo>
                    <a:pt x="1393" y="1630"/>
                  </a:lnTo>
                  <a:lnTo>
                    <a:pt x="1393" y="1630"/>
                  </a:lnTo>
                  <a:lnTo>
                    <a:pt x="1466" y="1599"/>
                  </a:lnTo>
                  <a:lnTo>
                    <a:pt x="1503" y="1582"/>
                  </a:lnTo>
                  <a:lnTo>
                    <a:pt x="1539" y="1565"/>
                  </a:lnTo>
                  <a:lnTo>
                    <a:pt x="1573" y="1546"/>
                  </a:lnTo>
                  <a:lnTo>
                    <a:pt x="1607" y="1525"/>
                  </a:lnTo>
                  <a:lnTo>
                    <a:pt x="1624" y="1513"/>
                  </a:lnTo>
                  <a:lnTo>
                    <a:pt x="1640" y="1501"/>
                  </a:lnTo>
                  <a:lnTo>
                    <a:pt x="1654" y="1488"/>
                  </a:lnTo>
                  <a:lnTo>
                    <a:pt x="1670" y="1474"/>
                  </a:lnTo>
                  <a:lnTo>
                    <a:pt x="1670" y="1474"/>
                  </a:lnTo>
                  <a:lnTo>
                    <a:pt x="1688" y="1456"/>
                  </a:lnTo>
                  <a:lnTo>
                    <a:pt x="1705" y="1436"/>
                  </a:lnTo>
                  <a:lnTo>
                    <a:pt x="1722" y="1415"/>
                  </a:lnTo>
                  <a:lnTo>
                    <a:pt x="1738" y="1394"/>
                  </a:lnTo>
                  <a:lnTo>
                    <a:pt x="1767" y="1354"/>
                  </a:lnTo>
                  <a:lnTo>
                    <a:pt x="1793" y="1313"/>
                  </a:lnTo>
                  <a:lnTo>
                    <a:pt x="1793" y="1313"/>
                  </a:lnTo>
                  <a:lnTo>
                    <a:pt x="1799" y="1301"/>
                  </a:lnTo>
                  <a:lnTo>
                    <a:pt x="1805" y="1290"/>
                  </a:lnTo>
                  <a:lnTo>
                    <a:pt x="1815" y="1265"/>
                  </a:lnTo>
                  <a:lnTo>
                    <a:pt x="1823" y="1239"/>
                  </a:lnTo>
                  <a:lnTo>
                    <a:pt x="1831" y="1212"/>
                  </a:lnTo>
                  <a:lnTo>
                    <a:pt x="1831" y="1212"/>
                  </a:lnTo>
                  <a:lnTo>
                    <a:pt x="1837" y="1190"/>
                  </a:lnTo>
                  <a:lnTo>
                    <a:pt x="1844" y="1168"/>
                  </a:lnTo>
                  <a:lnTo>
                    <a:pt x="1844" y="1168"/>
                  </a:lnTo>
                  <a:lnTo>
                    <a:pt x="1851" y="1146"/>
                  </a:lnTo>
                  <a:lnTo>
                    <a:pt x="1857" y="1125"/>
                  </a:lnTo>
                  <a:lnTo>
                    <a:pt x="1866" y="1082"/>
                  </a:lnTo>
                  <a:lnTo>
                    <a:pt x="1874" y="1040"/>
                  </a:lnTo>
                  <a:lnTo>
                    <a:pt x="1881" y="999"/>
                  </a:lnTo>
                  <a:lnTo>
                    <a:pt x="1881" y="999"/>
                  </a:lnTo>
                  <a:lnTo>
                    <a:pt x="1882" y="984"/>
                  </a:lnTo>
                  <a:lnTo>
                    <a:pt x="1882" y="969"/>
                  </a:lnTo>
                  <a:lnTo>
                    <a:pt x="1882" y="938"/>
                  </a:lnTo>
                  <a:lnTo>
                    <a:pt x="1879" y="906"/>
                  </a:lnTo>
                  <a:lnTo>
                    <a:pt x="1875" y="876"/>
                  </a:lnTo>
                  <a:lnTo>
                    <a:pt x="1875" y="876"/>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9" name="Freeform 1120">
              <a:extLst>
                <a:ext uri="{FF2B5EF4-FFF2-40B4-BE49-F238E27FC236}">
                  <a16:creationId xmlns:a16="http://schemas.microsoft.com/office/drawing/2014/main" id="{ECCFC61F-76A8-8A18-DA0E-BEF10582F72B}"/>
                </a:ext>
              </a:extLst>
            </p:cNvPr>
            <p:cNvSpPr/>
            <p:nvPr/>
          </p:nvSpPr>
          <p:spPr bwMode="auto">
            <a:xfrm>
              <a:off x="4311651" y="4149725"/>
              <a:ext cx="523875" cy="473075"/>
            </a:xfrm>
            <a:custGeom>
              <a:avLst/>
              <a:gdLst/>
              <a:ahLst/>
              <a:cxnLst>
                <a:cxn ang="0">
                  <a:pos x="1260" y="339"/>
                </a:cxn>
                <a:cxn ang="0">
                  <a:pos x="1222" y="252"/>
                </a:cxn>
                <a:cxn ang="0">
                  <a:pos x="1166" y="183"/>
                </a:cxn>
                <a:cxn ang="0">
                  <a:pos x="1103" y="141"/>
                </a:cxn>
                <a:cxn ang="0">
                  <a:pos x="1001" y="74"/>
                </a:cxn>
                <a:cxn ang="0">
                  <a:pos x="943" y="46"/>
                </a:cxn>
                <a:cxn ang="0">
                  <a:pos x="840" y="20"/>
                </a:cxn>
                <a:cxn ang="0">
                  <a:pos x="712" y="1"/>
                </a:cxn>
                <a:cxn ang="0">
                  <a:pos x="555" y="6"/>
                </a:cxn>
                <a:cxn ang="0">
                  <a:pos x="394" y="30"/>
                </a:cxn>
                <a:cxn ang="0">
                  <a:pos x="268" y="86"/>
                </a:cxn>
                <a:cxn ang="0">
                  <a:pos x="158" y="170"/>
                </a:cxn>
                <a:cxn ang="0">
                  <a:pos x="69" y="268"/>
                </a:cxn>
                <a:cxn ang="0">
                  <a:pos x="28" y="360"/>
                </a:cxn>
                <a:cxn ang="0">
                  <a:pos x="14" y="412"/>
                </a:cxn>
                <a:cxn ang="0">
                  <a:pos x="3" y="518"/>
                </a:cxn>
                <a:cxn ang="0">
                  <a:pos x="1" y="685"/>
                </a:cxn>
                <a:cxn ang="0">
                  <a:pos x="37" y="732"/>
                </a:cxn>
                <a:cxn ang="0">
                  <a:pos x="47" y="673"/>
                </a:cxn>
                <a:cxn ang="0">
                  <a:pos x="51" y="507"/>
                </a:cxn>
                <a:cxn ang="0">
                  <a:pos x="77" y="371"/>
                </a:cxn>
                <a:cxn ang="0">
                  <a:pos x="141" y="247"/>
                </a:cxn>
                <a:cxn ang="0">
                  <a:pos x="205" y="187"/>
                </a:cxn>
                <a:cxn ang="0">
                  <a:pos x="298" y="120"/>
                </a:cxn>
                <a:cxn ang="0">
                  <a:pos x="381" y="80"/>
                </a:cxn>
                <a:cxn ang="0">
                  <a:pos x="502" y="56"/>
                </a:cxn>
                <a:cxn ang="0">
                  <a:pos x="667" y="47"/>
                </a:cxn>
                <a:cxn ang="0">
                  <a:pos x="777" y="52"/>
                </a:cxn>
                <a:cxn ang="0">
                  <a:pos x="862" y="76"/>
                </a:cxn>
                <a:cxn ang="0">
                  <a:pos x="934" y="94"/>
                </a:cxn>
                <a:cxn ang="0">
                  <a:pos x="986" y="123"/>
                </a:cxn>
                <a:cxn ang="0">
                  <a:pos x="1045" y="162"/>
                </a:cxn>
                <a:cxn ang="0">
                  <a:pos x="1147" y="231"/>
                </a:cxn>
                <a:cxn ang="0">
                  <a:pos x="1203" y="316"/>
                </a:cxn>
                <a:cxn ang="0">
                  <a:pos x="1257" y="509"/>
                </a:cxn>
                <a:cxn ang="0">
                  <a:pos x="1277" y="629"/>
                </a:cxn>
                <a:cxn ang="0">
                  <a:pos x="1269" y="783"/>
                </a:cxn>
                <a:cxn ang="0">
                  <a:pos x="1218" y="926"/>
                </a:cxn>
                <a:cxn ang="0">
                  <a:pos x="1142" y="1019"/>
                </a:cxn>
                <a:cxn ang="0">
                  <a:pos x="1014" y="1091"/>
                </a:cxn>
                <a:cxn ang="0">
                  <a:pos x="866" y="1129"/>
                </a:cxn>
                <a:cxn ang="0">
                  <a:pos x="697" y="1146"/>
                </a:cxn>
                <a:cxn ang="0">
                  <a:pos x="531" y="1131"/>
                </a:cxn>
                <a:cxn ang="0">
                  <a:pos x="597" y="1186"/>
                </a:cxn>
                <a:cxn ang="0">
                  <a:pos x="748" y="1190"/>
                </a:cxn>
                <a:cxn ang="0">
                  <a:pos x="819" y="1180"/>
                </a:cxn>
                <a:cxn ang="0">
                  <a:pos x="916" y="1166"/>
                </a:cxn>
                <a:cxn ang="0">
                  <a:pos x="1039" y="1130"/>
                </a:cxn>
                <a:cxn ang="0">
                  <a:pos x="1154" y="1063"/>
                </a:cxn>
                <a:cxn ang="0">
                  <a:pos x="1231" y="991"/>
                </a:cxn>
                <a:cxn ang="0">
                  <a:pos x="1290" y="880"/>
                </a:cxn>
                <a:cxn ang="0">
                  <a:pos x="1317" y="756"/>
                </a:cxn>
                <a:cxn ang="0">
                  <a:pos x="1321" y="622"/>
                </a:cxn>
                <a:cxn ang="0">
                  <a:pos x="1294" y="462"/>
                </a:cxn>
              </a:cxnLst>
              <a:rect l="0" t="0" r="r" b="b"/>
              <a:pathLst>
                <a:path w="1323" h="1190">
                  <a:moveTo>
                    <a:pt x="1294" y="462"/>
                  </a:moveTo>
                  <a:lnTo>
                    <a:pt x="1294" y="462"/>
                  </a:lnTo>
                  <a:lnTo>
                    <a:pt x="1282" y="413"/>
                  </a:lnTo>
                  <a:lnTo>
                    <a:pt x="1268" y="363"/>
                  </a:lnTo>
                  <a:lnTo>
                    <a:pt x="1260" y="339"/>
                  </a:lnTo>
                  <a:lnTo>
                    <a:pt x="1251" y="314"/>
                  </a:lnTo>
                  <a:lnTo>
                    <a:pt x="1241" y="290"/>
                  </a:lnTo>
                  <a:lnTo>
                    <a:pt x="1231" y="268"/>
                  </a:lnTo>
                  <a:lnTo>
                    <a:pt x="1231" y="268"/>
                  </a:lnTo>
                  <a:lnTo>
                    <a:pt x="1222" y="252"/>
                  </a:lnTo>
                  <a:lnTo>
                    <a:pt x="1213" y="237"/>
                  </a:lnTo>
                  <a:lnTo>
                    <a:pt x="1202" y="222"/>
                  </a:lnTo>
                  <a:lnTo>
                    <a:pt x="1192" y="208"/>
                  </a:lnTo>
                  <a:lnTo>
                    <a:pt x="1179" y="195"/>
                  </a:lnTo>
                  <a:lnTo>
                    <a:pt x="1166" y="183"/>
                  </a:lnTo>
                  <a:lnTo>
                    <a:pt x="1152" y="173"/>
                  </a:lnTo>
                  <a:lnTo>
                    <a:pt x="1137" y="162"/>
                  </a:lnTo>
                  <a:lnTo>
                    <a:pt x="1137" y="162"/>
                  </a:lnTo>
                  <a:lnTo>
                    <a:pt x="1120" y="152"/>
                  </a:lnTo>
                  <a:lnTo>
                    <a:pt x="1103" y="141"/>
                  </a:lnTo>
                  <a:lnTo>
                    <a:pt x="1070" y="116"/>
                  </a:lnTo>
                  <a:lnTo>
                    <a:pt x="1053" y="105"/>
                  </a:lnTo>
                  <a:lnTo>
                    <a:pt x="1036" y="93"/>
                  </a:lnTo>
                  <a:lnTo>
                    <a:pt x="1018" y="84"/>
                  </a:lnTo>
                  <a:lnTo>
                    <a:pt x="1001" y="74"/>
                  </a:lnTo>
                  <a:lnTo>
                    <a:pt x="1001" y="74"/>
                  </a:lnTo>
                  <a:lnTo>
                    <a:pt x="984" y="67"/>
                  </a:lnTo>
                  <a:lnTo>
                    <a:pt x="968" y="57"/>
                  </a:lnTo>
                  <a:lnTo>
                    <a:pt x="952" y="50"/>
                  </a:lnTo>
                  <a:lnTo>
                    <a:pt x="943" y="46"/>
                  </a:lnTo>
                  <a:lnTo>
                    <a:pt x="935" y="43"/>
                  </a:lnTo>
                  <a:lnTo>
                    <a:pt x="935" y="43"/>
                  </a:lnTo>
                  <a:lnTo>
                    <a:pt x="887" y="31"/>
                  </a:lnTo>
                  <a:lnTo>
                    <a:pt x="840" y="20"/>
                  </a:lnTo>
                  <a:lnTo>
                    <a:pt x="840" y="20"/>
                  </a:lnTo>
                  <a:lnTo>
                    <a:pt x="819" y="14"/>
                  </a:lnTo>
                  <a:lnTo>
                    <a:pt x="798" y="10"/>
                  </a:lnTo>
                  <a:lnTo>
                    <a:pt x="776" y="6"/>
                  </a:lnTo>
                  <a:lnTo>
                    <a:pt x="755" y="4"/>
                  </a:lnTo>
                  <a:lnTo>
                    <a:pt x="712" y="1"/>
                  </a:lnTo>
                  <a:lnTo>
                    <a:pt x="668" y="0"/>
                  </a:lnTo>
                  <a:lnTo>
                    <a:pt x="668" y="0"/>
                  </a:lnTo>
                  <a:lnTo>
                    <a:pt x="648" y="0"/>
                  </a:lnTo>
                  <a:lnTo>
                    <a:pt x="620" y="1"/>
                  </a:lnTo>
                  <a:lnTo>
                    <a:pt x="555" y="6"/>
                  </a:lnTo>
                  <a:lnTo>
                    <a:pt x="485" y="14"/>
                  </a:lnTo>
                  <a:lnTo>
                    <a:pt x="453" y="18"/>
                  </a:lnTo>
                  <a:lnTo>
                    <a:pt x="423" y="23"/>
                  </a:lnTo>
                  <a:lnTo>
                    <a:pt x="423" y="23"/>
                  </a:lnTo>
                  <a:lnTo>
                    <a:pt x="394" y="30"/>
                  </a:lnTo>
                  <a:lnTo>
                    <a:pt x="368" y="38"/>
                  </a:lnTo>
                  <a:lnTo>
                    <a:pt x="341" y="47"/>
                  </a:lnTo>
                  <a:lnTo>
                    <a:pt x="317" y="59"/>
                  </a:lnTo>
                  <a:lnTo>
                    <a:pt x="292" y="72"/>
                  </a:lnTo>
                  <a:lnTo>
                    <a:pt x="268" y="86"/>
                  </a:lnTo>
                  <a:lnTo>
                    <a:pt x="245" y="102"/>
                  </a:lnTo>
                  <a:lnTo>
                    <a:pt x="222" y="120"/>
                  </a:lnTo>
                  <a:lnTo>
                    <a:pt x="222" y="120"/>
                  </a:lnTo>
                  <a:lnTo>
                    <a:pt x="179" y="153"/>
                  </a:lnTo>
                  <a:lnTo>
                    <a:pt x="158" y="170"/>
                  </a:lnTo>
                  <a:lnTo>
                    <a:pt x="139" y="187"/>
                  </a:lnTo>
                  <a:lnTo>
                    <a:pt x="119" y="204"/>
                  </a:lnTo>
                  <a:lnTo>
                    <a:pt x="101" y="224"/>
                  </a:lnTo>
                  <a:lnTo>
                    <a:pt x="84" y="244"/>
                  </a:lnTo>
                  <a:lnTo>
                    <a:pt x="69" y="268"/>
                  </a:lnTo>
                  <a:lnTo>
                    <a:pt x="69" y="268"/>
                  </a:lnTo>
                  <a:lnTo>
                    <a:pt x="58" y="290"/>
                  </a:lnTo>
                  <a:lnTo>
                    <a:pt x="47" y="312"/>
                  </a:lnTo>
                  <a:lnTo>
                    <a:pt x="38" y="336"/>
                  </a:lnTo>
                  <a:lnTo>
                    <a:pt x="28" y="360"/>
                  </a:lnTo>
                  <a:lnTo>
                    <a:pt x="28" y="360"/>
                  </a:lnTo>
                  <a:lnTo>
                    <a:pt x="22" y="371"/>
                  </a:lnTo>
                  <a:lnTo>
                    <a:pt x="18" y="384"/>
                  </a:lnTo>
                  <a:lnTo>
                    <a:pt x="16" y="399"/>
                  </a:lnTo>
                  <a:lnTo>
                    <a:pt x="14" y="412"/>
                  </a:lnTo>
                  <a:lnTo>
                    <a:pt x="12" y="441"/>
                  </a:lnTo>
                  <a:lnTo>
                    <a:pt x="9" y="468"/>
                  </a:lnTo>
                  <a:lnTo>
                    <a:pt x="9" y="468"/>
                  </a:lnTo>
                  <a:lnTo>
                    <a:pt x="5" y="492"/>
                  </a:lnTo>
                  <a:lnTo>
                    <a:pt x="3" y="518"/>
                  </a:lnTo>
                  <a:lnTo>
                    <a:pt x="0" y="568"/>
                  </a:lnTo>
                  <a:lnTo>
                    <a:pt x="0" y="617"/>
                  </a:lnTo>
                  <a:lnTo>
                    <a:pt x="0" y="668"/>
                  </a:lnTo>
                  <a:lnTo>
                    <a:pt x="0" y="668"/>
                  </a:lnTo>
                  <a:lnTo>
                    <a:pt x="1" y="685"/>
                  </a:lnTo>
                  <a:lnTo>
                    <a:pt x="3" y="701"/>
                  </a:lnTo>
                  <a:lnTo>
                    <a:pt x="7" y="717"/>
                  </a:lnTo>
                  <a:lnTo>
                    <a:pt x="10" y="731"/>
                  </a:lnTo>
                  <a:lnTo>
                    <a:pt x="10" y="731"/>
                  </a:lnTo>
                  <a:lnTo>
                    <a:pt x="37" y="732"/>
                  </a:lnTo>
                  <a:lnTo>
                    <a:pt x="62" y="735"/>
                  </a:lnTo>
                  <a:lnTo>
                    <a:pt x="62" y="735"/>
                  </a:lnTo>
                  <a:lnTo>
                    <a:pt x="55" y="714"/>
                  </a:lnTo>
                  <a:lnTo>
                    <a:pt x="51" y="694"/>
                  </a:lnTo>
                  <a:lnTo>
                    <a:pt x="47" y="673"/>
                  </a:lnTo>
                  <a:lnTo>
                    <a:pt x="46" y="650"/>
                  </a:lnTo>
                  <a:lnTo>
                    <a:pt x="46" y="650"/>
                  </a:lnTo>
                  <a:lnTo>
                    <a:pt x="47" y="592"/>
                  </a:lnTo>
                  <a:lnTo>
                    <a:pt x="48" y="536"/>
                  </a:lnTo>
                  <a:lnTo>
                    <a:pt x="51" y="507"/>
                  </a:lnTo>
                  <a:lnTo>
                    <a:pt x="54" y="480"/>
                  </a:lnTo>
                  <a:lnTo>
                    <a:pt x="58" y="452"/>
                  </a:lnTo>
                  <a:lnTo>
                    <a:pt x="63" y="425"/>
                  </a:lnTo>
                  <a:lnTo>
                    <a:pt x="69" y="399"/>
                  </a:lnTo>
                  <a:lnTo>
                    <a:pt x="77" y="371"/>
                  </a:lnTo>
                  <a:lnTo>
                    <a:pt x="86" y="346"/>
                  </a:lnTo>
                  <a:lnTo>
                    <a:pt x="97" y="320"/>
                  </a:lnTo>
                  <a:lnTo>
                    <a:pt x="110" y="295"/>
                  </a:lnTo>
                  <a:lnTo>
                    <a:pt x="124" y="272"/>
                  </a:lnTo>
                  <a:lnTo>
                    <a:pt x="141" y="247"/>
                  </a:lnTo>
                  <a:lnTo>
                    <a:pt x="161" y="225"/>
                  </a:lnTo>
                  <a:lnTo>
                    <a:pt x="161" y="225"/>
                  </a:lnTo>
                  <a:lnTo>
                    <a:pt x="170" y="214"/>
                  </a:lnTo>
                  <a:lnTo>
                    <a:pt x="182" y="204"/>
                  </a:lnTo>
                  <a:lnTo>
                    <a:pt x="205" y="187"/>
                  </a:lnTo>
                  <a:lnTo>
                    <a:pt x="230" y="170"/>
                  </a:lnTo>
                  <a:lnTo>
                    <a:pt x="254" y="153"/>
                  </a:lnTo>
                  <a:lnTo>
                    <a:pt x="254" y="153"/>
                  </a:lnTo>
                  <a:lnTo>
                    <a:pt x="284" y="131"/>
                  </a:lnTo>
                  <a:lnTo>
                    <a:pt x="298" y="120"/>
                  </a:lnTo>
                  <a:lnTo>
                    <a:pt x="314" y="111"/>
                  </a:lnTo>
                  <a:lnTo>
                    <a:pt x="330" y="102"/>
                  </a:lnTo>
                  <a:lnTo>
                    <a:pt x="347" y="94"/>
                  </a:lnTo>
                  <a:lnTo>
                    <a:pt x="362" y="86"/>
                  </a:lnTo>
                  <a:lnTo>
                    <a:pt x="381" y="80"/>
                  </a:lnTo>
                  <a:lnTo>
                    <a:pt x="381" y="80"/>
                  </a:lnTo>
                  <a:lnTo>
                    <a:pt x="398" y="74"/>
                  </a:lnTo>
                  <a:lnTo>
                    <a:pt x="417" y="71"/>
                  </a:lnTo>
                  <a:lnTo>
                    <a:pt x="459" y="63"/>
                  </a:lnTo>
                  <a:lnTo>
                    <a:pt x="502" y="56"/>
                  </a:lnTo>
                  <a:lnTo>
                    <a:pt x="546" y="52"/>
                  </a:lnTo>
                  <a:lnTo>
                    <a:pt x="585" y="50"/>
                  </a:lnTo>
                  <a:lnTo>
                    <a:pt x="620" y="47"/>
                  </a:lnTo>
                  <a:lnTo>
                    <a:pt x="649" y="47"/>
                  </a:lnTo>
                  <a:lnTo>
                    <a:pt x="667" y="47"/>
                  </a:lnTo>
                  <a:lnTo>
                    <a:pt x="667" y="47"/>
                  </a:lnTo>
                  <a:lnTo>
                    <a:pt x="723" y="50"/>
                  </a:lnTo>
                  <a:lnTo>
                    <a:pt x="752" y="51"/>
                  </a:lnTo>
                  <a:lnTo>
                    <a:pt x="777" y="52"/>
                  </a:lnTo>
                  <a:lnTo>
                    <a:pt x="777" y="52"/>
                  </a:lnTo>
                  <a:lnTo>
                    <a:pt x="789" y="55"/>
                  </a:lnTo>
                  <a:lnTo>
                    <a:pt x="802" y="57"/>
                  </a:lnTo>
                  <a:lnTo>
                    <a:pt x="825" y="65"/>
                  </a:lnTo>
                  <a:lnTo>
                    <a:pt x="850" y="73"/>
                  </a:lnTo>
                  <a:lnTo>
                    <a:pt x="862" y="76"/>
                  </a:lnTo>
                  <a:lnTo>
                    <a:pt x="874" y="78"/>
                  </a:lnTo>
                  <a:lnTo>
                    <a:pt x="874" y="78"/>
                  </a:lnTo>
                  <a:lnTo>
                    <a:pt x="900" y="84"/>
                  </a:lnTo>
                  <a:lnTo>
                    <a:pt x="922" y="90"/>
                  </a:lnTo>
                  <a:lnTo>
                    <a:pt x="934" y="94"/>
                  </a:lnTo>
                  <a:lnTo>
                    <a:pt x="946" y="98"/>
                  </a:lnTo>
                  <a:lnTo>
                    <a:pt x="956" y="103"/>
                  </a:lnTo>
                  <a:lnTo>
                    <a:pt x="968" y="111"/>
                  </a:lnTo>
                  <a:lnTo>
                    <a:pt x="968" y="111"/>
                  </a:lnTo>
                  <a:lnTo>
                    <a:pt x="986" y="123"/>
                  </a:lnTo>
                  <a:lnTo>
                    <a:pt x="1006" y="137"/>
                  </a:lnTo>
                  <a:lnTo>
                    <a:pt x="1026" y="152"/>
                  </a:lnTo>
                  <a:lnTo>
                    <a:pt x="1036" y="157"/>
                  </a:lnTo>
                  <a:lnTo>
                    <a:pt x="1045" y="162"/>
                  </a:lnTo>
                  <a:lnTo>
                    <a:pt x="1045" y="162"/>
                  </a:lnTo>
                  <a:lnTo>
                    <a:pt x="1067" y="173"/>
                  </a:lnTo>
                  <a:lnTo>
                    <a:pt x="1088" y="186"/>
                  </a:lnTo>
                  <a:lnTo>
                    <a:pt x="1109" y="199"/>
                  </a:lnTo>
                  <a:lnTo>
                    <a:pt x="1129" y="214"/>
                  </a:lnTo>
                  <a:lnTo>
                    <a:pt x="1147" y="231"/>
                  </a:lnTo>
                  <a:lnTo>
                    <a:pt x="1164" y="250"/>
                  </a:lnTo>
                  <a:lnTo>
                    <a:pt x="1179" y="269"/>
                  </a:lnTo>
                  <a:lnTo>
                    <a:pt x="1192" y="292"/>
                  </a:lnTo>
                  <a:lnTo>
                    <a:pt x="1192" y="292"/>
                  </a:lnTo>
                  <a:lnTo>
                    <a:pt x="1203" y="316"/>
                  </a:lnTo>
                  <a:lnTo>
                    <a:pt x="1213" y="343"/>
                  </a:lnTo>
                  <a:lnTo>
                    <a:pt x="1222" y="370"/>
                  </a:lnTo>
                  <a:lnTo>
                    <a:pt x="1231" y="397"/>
                  </a:lnTo>
                  <a:lnTo>
                    <a:pt x="1244" y="454"/>
                  </a:lnTo>
                  <a:lnTo>
                    <a:pt x="1257" y="509"/>
                  </a:lnTo>
                  <a:lnTo>
                    <a:pt x="1257" y="509"/>
                  </a:lnTo>
                  <a:lnTo>
                    <a:pt x="1264" y="539"/>
                  </a:lnTo>
                  <a:lnTo>
                    <a:pt x="1269" y="569"/>
                  </a:lnTo>
                  <a:lnTo>
                    <a:pt x="1273" y="599"/>
                  </a:lnTo>
                  <a:lnTo>
                    <a:pt x="1277" y="629"/>
                  </a:lnTo>
                  <a:lnTo>
                    <a:pt x="1278" y="660"/>
                  </a:lnTo>
                  <a:lnTo>
                    <a:pt x="1278" y="692"/>
                  </a:lnTo>
                  <a:lnTo>
                    <a:pt x="1277" y="722"/>
                  </a:lnTo>
                  <a:lnTo>
                    <a:pt x="1273" y="753"/>
                  </a:lnTo>
                  <a:lnTo>
                    <a:pt x="1269" y="783"/>
                  </a:lnTo>
                  <a:lnTo>
                    <a:pt x="1262" y="813"/>
                  </a:lnTo>
                  <a:lnTo>
                    <a:pt x="1254" y="843"/>
                  </a:lnTo>
                  <a:lnTo>
                    <a:pt x="1244" y="872"/>
                  </a:lnTo>
                  <a:lnTo>
                    <a:pt x="1232" y="900"/>
                  </a:lnTo>
                  <a:lnTo>
                    <a:pt x="1218" y="926"/>
                  </a:lnTo>
                  <a:lnTo>
                    <a:pt x="1202" y="952"/>
                  </a:lnTo>
                  <a:lnTo>
                    <a:pt x="1184" y="977"/>
                  </a:lnTo>
                  <a:lnTo>
                    <a:pt x="1184" y="977"/>
                  </a:lnTo>
                  <a:lnTo>
                    <a:pt x="1164" y="999"/>
                  </a:lnTo>
                  <a:lnTo>
                    <a:pt x="1142" y="1019"/>
                  </a:lnTo>
                  <a:lnTo>
                    <a:pt x="1118" y="1037"/>
                  </a:lnTo>
                  <a:lnTo>
                    <a:pt x="1095" y="1053"/>
                  </a:lnTo>
                  <a:lnTo>
                    <a:pt x="1069" y="1067"/>
                  </a:lnTo>
                  <a:lnTo>
                    <a:pt x="1041" y="1080"/>
                  </a:lnTo>
                  <a:lnTo>
                    <a:pt x="1014" y="1091"/>
                  </a:lnTo>
                  <a:lnTo>
                    <a:pt x="985" y="1101"/>
                  </a:lnTo>
                  <a:lnTo>
                    <a:pt x="956" y="1109"/>
                  </a:lnTo>
                  <a:lnTo>
                    <a:pt x="926" y="1117"/>
                  </a:lnTo>
                  <a:lnTo>
                    <a:pt x="896" y="1123"/>
                  </a:lnTo>
                  <a:lnTo>
                    <a:pt x="866" y="1129"/>
                  </a:lnTo>
                  <a:lnTo>
                    <a:pt x="808" y="1138"/>
                  </a:lnTo>
                  <a:lnTo>
                    <a:pt x="751" y="1143"/>
                  </a:lnTo>
                  <a:lnTo>
                    <a:pt x="751" y="1143"/>
                  </a:lnTo>
                  <a:lnTo>
                    <a:pt x="725" y="1146"/>
                  </a:lnTo>
                  <a:lnTo>
                    <a:pt x="697" y="1146"/>
                  </a:lnTo>
                  <a:lnTo>
                    <a:pt x="670" y="1146"/>
                  </a:lnTo>
                  <a:lnTo>
                    <a:pt x="641" y="1144"/>
                  </a:lnTo>
                  <a:lnTo>
                    <a:pt x="586" y="1138"/>
                  </a:lnTo>
                  <a:lnTo>
                    <a:pt x="531" y="1131"/>
                  </a:lnTo>
                  <a:lnTo>
                    <a:pt x="531" y="1131"/>
                  </a:lnTo>
                  <a:lnTo>
                    <a:pt x="531" y="1177"/>
                  </a:lnTo>
                  <a:lnTo>
                    <a:pt x="531" y="1177"/>
                  </a:lnTo>
                  <a:lnTo>
                    <a:pt x="572" y="1183"/>
                  </a:lnTo>
                  <a:lnTo>
                    <a:pt x="572" y="1183"/>
                  </a:lnTo>
                  <a:lnTo>
                    <a:pt x="597" y="1186"/>
                  </a:lnTo>
                  <a:lnTo>
                    <a:pt x="621" y="1187"/>
                  </a:lnTo>
                  <a:lnTo>
                    <a:pt x="671" y="1187"/>
                  </a:lnTo>
                  <a:lnTo>
                    <a:pt x="671" y="1187"/>
                  </a:lnTo>
                  <a:lnTo>
                    <a:pt x="734" y="1190"/>
                  </a:lnTo>
                  <a:lnTo>
                    <a:pt x="748" y="1190"/>
                  </a:lnTo>
                  <a:lnTo>
                    <a:pt x="764" y="1189"/>
                  </a:lnTo>
                  <a:lnTo>
                    <a:pt x="780" y="1187"/>
                  </a:lnTo>
                  <a:lnTo>
                    <a:pt x="794" y="1185"/>
                  </a:lnTo>
                  <a:lnTo>
                    <a:pt x="794" y="1185"/>
                  </a:lnTo>
                  <a:lnTo>
                    <a:pt x="819" y="1180"/>
                  </a:lnTo>
                  <a:lnTo>
                    <a:pt x="842" y="1177"/>
                  </a:lnTo>
                  <a:lnTo>
                    <a:pt x="867" y="1176"/>
                  </a:lnTo>
                  <a:lnTo>
                    <a:pt x="891" y="1172"/>
                  </a:lnTo>
                  <a:lnTo>
                    <a:pt x="891" y="1172"/>
                  </a:lnTo>
                  <a:lnTo>
                    <a:pt x="916" y="1166"/>
                  </a:lnTo>
                  <a:lnTo>
                    <a:pt x="941" y="1160"/>
                  </a:lnTo>
                  <a:lnTo>
                    <a:pt x="989" y="1147"/>
                  </a:lnTo>
                  <a:lnTo>
                    <a:pt x="989" y="1147"/>
                  </a:lnTo>
                  <a:lnTo>
                    <a:pt x="1014" y="1139"/>
                  </a:lnTo>
                  <a:lnTo>
                    <a:pt x="1039" y="1130"/>
                  </a:lnTo>
                  <a:lnTo>
                    <a:pt x="1064" y="1119"/>
                  </a:lnTo>
                  <a:lnTo>
                    <a:pt x="1087" y="1106"/>
                  </a:lnTo>
                  <a:lnTo>
                    <a:pt x="1111" y="1093"/>
                  </a:lnTo>
                  <a:lnTo>
                    <a:pt x="1133" y="1079"/>
                  </a:lnTo>
                  <a:lnTo>
                    <a:pt x="1154" y="1063"/>
                  </a:lnTo>
                  <a:lnTo>
                    <a:pt x="1175" y="1047"/>
                  </a:lnTo>
                  <a:lnTo>
                    <a:pt x="1175" y="1047"/>
                  </a:lnTo>
                  <a:lnTo>
                    <a:pt x="1196" y="1030"/>
                  </a:lnTo>
                  <a:lnTo>
                    <a:pt x="1214" y="1011"/>
                  </a:lnTo>
                  <a:lnTo>
                    <a:pt x="1231" y="991"/>
                  </a:lnTo>
                  <a:lnTo>
                    <a:pt x="1247" y="970"/>
                  </a:lnTo>
                  <a:lnTo>
                    <a:pt x="1260" y="949"/>
                  </a:lnTo>
                  <a:lnTo>
                    <a:pt x="1271" y="927"/>
                  </a:lnTo>
                  <a:lnTo>
                    <a:pt x="1282" y="904"/>
                  </a:lnTo>
                  <a:lnTo>
                    <a:pt x="1290" y="880"/>
                  </a:lnTo>
                  <a:lnTo>
                    <a:pt x="1298" y="857"/>
                  </a:lnTo>
                  <a:lnTo>
                    <a:pt x="1304" y="832"/>
                  </a:lnTo>
                  <a:lnTo>
                    <a:pt x="1309" y="807"/>
                  </a:lnTo>
                  <a:lnTo>
                    <a:pt x="1313" y="782"/>
                  </a:lnTo>
                  <a:lnTo>
                    <a:pt x="1317" y="756"/>
                  </a:lnTo>
                  <a:lnTo>
                    <a:pt x="1320" y="730"/>
                  </a:lnTo>
                  <a:lnTo>
                    <a:pt x="1323" y="677"/>
                  </a:lnTo>
                  <a:lnTo>
                    <a:pt x="1323" y="677"/>
                  </a:lnTo>
                  <a:lnTo>
                    <a:pt x="1323" y="650"/>
                  </a:lnTo>
                  <a:lnTo>
                    <a:pt x="1321" y="622"/>
                  </a:lnTo>
                  <a:lnTo>
                    <a:pt x="1319" y="596"/>
                  </a:lnTo>
                  <a:lnTo>
                    <a:pt x="1315" y="569"/>
                  </a:lnTo>
                  <a:lnTo>
                    <a:pt x="1306" y="515"/>
                  </a:lnTo>
                  <a:lnTo>
                    <a:pt x="1294" y="462"/>
                  </a:lnTo>
                  <a:lnTo>
                    <a:pt x="1294" y="46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0" name="Freeform 1121">
              <a:extLst>
                <a:ext uri="{FF2B5EF4-FFF2-40B4-BE49-F238E27FC236}">
                  <a16:creationId xmlns:a16="http://schemas.microsoft.com/office/drawing/2014/main" id="{999E4B75-1441-E5AE-7614-5685982BB3E5}"/>
                </a:ext>
              </a:extLst>
            </p:cNvPr>
            <p:cNvSpPr>
              <a:spLocks noEditPoints="1"/>
            </p:cNvSpPr>
            <p:nvPr/>
          </p:nvSpPr>
          <p:spPr bwMode="auto">
            <a:xfrm>
              <a:off x="4541838" y="4183063"/>
              <a:ext cx="63500" cy="57150"/>
            </a:xfrm>
            <a:custGeom>
              <a:avLst/>
              <a:gdLst/>
              <a:ahLst/>
              <a:cxnLst>
                <a:cxn ang="0">
                  <a:pos x="75" y="0"/>
                </a:cxn>
                <a:cxn ang="0">
                  <a:pos x="48" y="7"/>
                </a:cxn>
                <a:cxn ang="0">
                  <a:pos x="21" y="23"/>
                </a:cxn>
                <a:cxn ang="0">
                  <a:pos x="11" y="32"/>
                </a:cxn>
                <a:cxn ang="0">
                  <a:pos x="4" y="45"/>
                </a:cxn>
                <a:cxn ang="0">
                  <a:pos x="0" y="58"/>
                </a:cxn>
                <a:cxn ang="0">
                  <a:pos x="2" y="74"/>
                </a:cxn>
                <a:cxn ang="0">
                  <a:pos x="6" y="87"/>
                </a:cxn>
                <a:cxn ang="0">
                  <a:pos x="17" y="111"/>
                </a:cxn>
                <a:cxn ang="0">
                  <a:pos x="27" y="122"/>
                </a:cxn>
                <a:cxn ang="0">
                  <a:pos x="50" y="140"/>
                </a:cxn>
                <a:cxn ang="0">
                  <a:pos x="78" y="145"/>
                </a:cxn>
                <a:cxn ang="0">
                  <a:pos x="83" y="145"/>
                </a:cxn>
                <a:cxn ang="0">
                  <a:pos x="83" y="145"/>
                </a:cxn>
                <a:cxn ang="0">
                  <a:pos x="85" y="145"/>
                </a:cxn>
                <a:cxn ang="0">
                  <a:pos x="93" y="144"/>
                </a:cxn>
                <a:cxn ang="0">
                  <a:pos x="105" y="142"/>
                </a:cxn>
                <a:cxn ang="0">
                  <a:pos x="127" y="132"/>
                </a:cxn>
                <a:cxn ang="0">
                  <a:pos x="138" y="126"/>
                </a:cxn>
                <a:cxn ang="0">
                  <a:pos x="150" y="113"/>
                </a:cxn>
                <a:cxn ang="0">
                  <a:pos x="155" y="98"/>
                </a:cxn>
                <a:cxn ang="0">
                  <a:pos x="157" y="66"/>
                </a:cxn>
                <a:cxn ang="0">
                  <a:pos x="159" y="59"/>
                </a:cxn>
                <a:cxn ang="0">
                  <a:pos x="155" y="45"/>
                </a:cxn>
                <a:cxn ang="0">
                  <a:pos x="148" y="33"/>
                </a:cxn>
                <a:cxn ang="0">
                  <a:pos x="131" y="17"/>
                </a:cxn>
                <a:cxn ang="0">
                  <a:pos x="104" y="4"/>
                </a:cxn>
                <a:cxn ang="0">
                  <a:pos x="75" y="0"/>
                </a:cxn>
                <a:cxn ang="0">
                  <a:pos x="110" y="89"/>
                </a:cxn>
                <a:cxn ang="0">
                  <a:pos x="105" y="93"/>
                </a:cxn>
                <a:cxn ang="0">
                  <a:pos x="91" y="100"/>
                </a:cxn>
                <a:cxn ang="0">
                  <a:pos x="84" y="100"/>
                </a:cxn>
                <a:cxn ang="0">
                  <a:pos x="71" y="98"/>
                </a:cxn>
                <a:cxn ang="0">
                  <a:pos x="62" y="93"/>
                </a:cxn>
                <a:cxn ang="0">
                  <a:pos x="54" y="84"/>
                </a:cxn>
                <a:cxn ang="0">
                  <a:pos x="49" y="72"/>
                </a:cxn>
                <a:cxn ang="0">
                  <a:pos x="48" y="60"/>
                </a:cxn>
                <a:cxn ang="0">
                  <a:pos x="54" y="54"/>
                </a:cxn>
                <a:cxn ang="0">
                  <a:pos x="76" y="46"/>
                </a:cxn>
                <a:cxn ang="0">
                  <a:pos x="82" y="46"/>
                </a:cxn>
                <a:cxn ang="0">
                  <a:pos x="92" y="47"/>
                </a:cxn>
                <a:cxn ang="0">
                  <a:pos x="104" y="54"/>
                </a:cxn>
                <a:cxn ang="0">
                  <a:pos x="112" y="62"/>
                </a:cxn>
                <a:cxn ang="0">
                  <a:pos x="113" y="66"/>
                </a:cxn>
                <a:cxn ang="0">
                  <a:pos x="112" y="85"/>
                </a:cxn>
                <a:cxn ang="0">
                  <a:pos x="110" y="89"/>
                </a:cxn>
              </a:cxnLst>
              <a:rect l="0" t="0" r="r" b="b"/>
              <a:pathLst>
                <a:path w="159" h="145">
                  <a:moveTo>
                    <a:pt x="75" y="0"/>
                  </a:moveTo>
                  <a:lnTo>
                    <a:pt x="75" y="0"/>
                  </a:lnTo>
                  <a:lnTo>
                    <a:pt x="62" y="3"/>
                  </a:lnTo>
                  <a:lnTo>
                    <a:pt x="48" y="7"/>
                  </a:lnTo>
                  <a:lnTo>
                    <a:pt x="33" y="13"/>
                  </a:lnTo>
                  <a:lnTo>
                    <a:pt x="21" y="23"/>
                  </a:lnTo>
                  <a:lnTo>
                    <a:pt x="16" y="26"/>
                  </a:lnTo>
                  <a:lnTo>
                    <a:pt x="11" y="32"/>
                  </a:lnTo>
                  <a:lnTo>
                    <a:pt x="7" y="38"/>
                  </a:lnTo>
                  <a:lnTo>
                    <a:pt x="4" y="45"/>
                  </a:lnTo>
                  <a:lnTo>
                    <a:pt x="2" y="51"/>
                  </a:lnTo>
                  <a:lnTo>
                    <a:pt x="0" y="58"/>
                  </a:lnTo>
                  <a:lnTo>
                    <a:pt x="0" y="66"/>
                  </a:lnTo>
                  <a:lnTo>
                    <a:pt x="2" y="74"/>
                  </a:lnTo>
                  <a:lnTo>
                    <a:pt x="2" y="74"/>
                  </a:lnTo>
                  <a:lnTo>
                    <a:pt x="6" y="87"/>
                  </a:lnTo>
                  <a:lnTo>
                    <a:pt x="11" y="100"/>
                  </a:lnTo>
                  <a:lnTo>
                    <a:pt x="17" y="111"/>
                  </a:lnTo>
                  <a:lnTo>
                    <a:pt x="27" y="122"/>
                  </a:lnTo>
                  <a:lnTo>
                    <a:pt x="27" y="122"/>
                  </a:lnTo>
                  <a:lnTo>
                    <a:pt x="38" y="132"/>
                  </a:lnTo>
                  <a:lnTo>
                    <a:pt x="50" y="140"/>
                  </a:lnTo>
                  <a:lnTo>
                    <a:pt x="63" y="144"/>
                  </a:lnTo>
                  <a:lnTo>
                    <a:pt x="78" y="145"/>
                  </a:lnTo>
                  <a:lnTo>
                    <a:pt x="78" y="145"/>
                  </a:lnTo>
                  <a:lnTo>
                    <a:pt x="83" y="145"/>
                  </a:lnTo>
                  <a:lnTo>
                    <a:pt x="83" y="145"/>
                  </a:lnTo>
                  <a:lnTo>
                    <a:pt x="83" y="145"/>
                  </a:lnTo>
                  <a:lnTo>
                    <a:pt x="83" y="145"/>
                  </a:lnTo>
                  <a:lnTo>
                    <a:pt x="85" y="145"/>
                  </a:lnTo>
                  <a:lnTo>
                    <a:pt x="85" y="145"/>
                  </a:lnTo>
                  <a:lnTo>
                    <a:pt x="93" y="144"/>
                  </a:lnTo>
                  <a:lnTo>
                    <a:pt x="93" y="144"/>
                  </a:lnTo>
                  <a:lnTo>
                    <a:pt x="105" y="142"/>
                  </a:lnTo>
                  <a:lnTo>
                    <a:pt x="117" y="138"/>
                  </a:lnTo>
                  <a:lnTo>
                    <a:pt x="127" y="132"/>
                  </a:lnTo>
                  <a:lnTo>
                    <a:pt x="138" y="126"/>
                  </a:lnTo>
                  <a:lnTo>
                    <a:pt x="138" y="126"/>
                  </a:lnTo>
                  <a:lnTo>
                    <a:pt x="144" y="119"/>
                  </a:lnTo>
                  <a:lnTo>
                    <a:pt x="150" y="113"/>
                  </a:lnTo>
                  <a:lnTo>
                    <a:pt x="152" y="106"/>
                  </a:lnTo>
                  <a:lnTo>
                    <a:pt x="155" y="98"/>
                  </a:lnTo>
                  <a:lnTo>
                    <a:pt x="156" y="83"/>
                  </a:lnTo>
                  <a:lnTo>
                    <a:pt x="157" y="66"/>
                  </a:lnTo>
                  <a:lnTo>
                    <a:pt x="157" y="66"/>
                  </a:lnTo>
                  <a:lnTo>
                    <a:pt x="159" y="59"/>
                  </a:lnTo>
                  <a:lnTo>
                    <a:pt x="157" y="51"/>
                  </a:lnTo>
                  <a:lnTo>
                    <a:pt x="155" y="45"/>
                  </a:lnTo>
                  <a:lnTo>
                    <a:pt x="152" y="38"/>
                  </a:lnTo>
                  <a:lnTo>
                    <a:pt x="148" y="33"/>
                  </a:lnTo>
                  <a:lnTo>
                    <a:pt x="143" y="26"/>
                  </a:lnTo>
                  <a:lnTo>
                    <a:pt x="131" y="17"/>
                  </a:lnTo>
                  <a:lnTo>
                    <a:pt x="118" y="9"/>
                  </a:lnTo>
                  <a:lnTo>
                    <a:pt x="104" y="4"/>
                  </a:lnTo>
                  <a:lnTo>
                    <a:pt x="89" y="2"/>
                  </a:lnTo>
                  <a:lnTo>
                    <a:pt x="75" y="0"/>
                  </a:lnTo>
                  <a:lnTo>
                    <a:pt x="75" y="0"/>
                  </a:lnTo>
                  <a:close/>
                  <a:moveTo>
                    <a:pt x="110" y="89"/>
                  </a:moveTo>
                  <a:lnTo>
                    <a:pt x="110" y="89"/>
                  </a:lnTo>
                  <a:lnTo>
                    <a:pt x="105" y="93"/>
                  </a:lnTo>
                  <a:lnTo>
                    <a:pt x="99" y="97"/>
                  </a:lnTo>
                  <a:lnTo>
                    <a:pt x="91" y="100"/>
                  </a:lnTo>
                  <a:lnTo>
                    <a:pt x="84" y="100"/>
                  </a:lnTo>
                  <a:lnTo>
                    <a:pt x="84" y="100"/>
                  </a:lnTo>
                  <a:lnTo>
                    <a:pt x="76" y="100"/>
                  </a:lnTo>
                  <a:lnTo>
                    <a:pt x="71" y="98"/>
                  </a:lnTo>
                  <a:lnTo>
                    <a:pt x="66" y="96"/>
                  </a:lnTo>
                  <a:lnTo>
                    <a:pt x="62" y="93"/>
                  </a:lnTo>
                  <a:lnTo>
                    <a:pt x="58" y="89"/>
                  </a:lnTo>
                  <a:lnTo>
                    <a:pt x="54" y="84"/>
                  </a:lnTo>
                  <a:lnTo>
                    <a:pt x="49" y="72"/>
                  </a:lnTo>
                  <a:lnTo>
                    <a:pt x="49" y="72"/>
                  </a:lnTo>
                  <a:lnTo>
                    <a:pt x="46" y="66"/>
                  </a:lnTo>
                  <a:lnTo>
                    <a:pt x="48" y="60"/>
                  </a:lnTo>
                  <a:lnTo>
                    <a:pt x="50" y="57"/>
                  </a:lnTo>
                  <a:lnTo>
                    <a:pt x="54" y="54"/>
                  </a:lnTo>
                  <a:lnTo>
                    <a:pt x="66" y="50"/>
                  </a:lnTo>
                  <a:lnTo>
                    <a:pt x="76" y="46"/>
                  </a:lnTo>
                  <a:lnTo>
                    <a:pt x="76" y="46"/>
                  </a:lnTo>
                  <a:lnTo>
                    <a:pt x="82" y="46"/>
                  </a:lnTo>
                  <a:lnTo>
                    <a:pt x="87" y="46"/>
                  </a:lnTo>
                  <a:lnTo>
                    <a:pt x="92" y="47"/>
                  </a:lnTo>
                  <a:lnTo>
                    <a:pt x="99" y="50"/>
                  </a:lnTo>
                  <a:lnTo>
                    <a:pt x="104" y="54"/>
                  </a:lnTo>
                  <a:lnTo>
                    <a:pt x="109" y="58"/>
                  </a:lnTo>
                  <a:lnTo>
                    <a:pt x="112" y="62"/>
                  </a:lnTo>
                  <a:lnTo>
                    <a:pt x="113" y="66"/>
                  </a:lnTo>
                  <a:lnTo>
                    <a:pt x="113" y="66"/>
                  </a:lnTo>
                  <a:lnTo>
                    <a:pt x="112" y="79"/>
                  </a:lnTo>
                  <a:lnTo>
                    <a:pt x="112" y="85"/>
                  </a:lnTo>
                  <a:lnTo>
                    <a:pt x="110" y="89"/>
                  </a:lnTo>
                  <a:lnTo>
                    <a:pt x="110" y="8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1" name="Freeform 1122">
              <a:extLst>
                <a:ext uri="{FF2B5EF4-FFF2-40B4-BE49-F238E27FC236}">
                  <a16:creationId xmlns:a16="http://schemas.microsoft.com/office/drawing/2014/main" id="{302D7ABF-865E-4126-7AA0-E68ED5CCC155}"/>
                </a:ext>
              </a:extLst>
            </p:cNvPr>
            <p:cNvSpPr>
              <a:spLocks noEditPoints="1"/>
            </p:cNvSpPr>
            <p:nvPr/>
          </p:nvSpPr>
          <p:spPr bwMode="auto">
            <a:xfrm>
              <a:off x="4341813" y="4359275"/>
              <a:ext cx="60325" cy="53975"/>
            </a:xfrm>
            <a:custGeom>
              <a:avLst/>
              <a:gdLst/>
              <a:ahLst/>
              <a:cxnLst>
                <a:cxn ang="0">
                  <a:pos x="81" y="0"/>
                </a:cxn>
                <a:cxn ang="0">
                  <a:pos x="52" y="3"/>
                </a:cxn>
                <a:cxn ang="0">
                  <a:pos x="27" y="15"/>
                </a:cxn>
                <a:cxn ang="0">
                  <a:pos x="8" y="34"/>
                </a:cxn>
                <a:cxn ang="0">
                  <a:pos x="2" y="46"/>
                </a:cxn>
                <a:cxn ang="0">
                  <a:pos x="0" y="60"/>
                </a:cxn>
                <a:cxn ang="0">
                  <a:pos x="0" y="74"/>
                </a:cxn>
                <a:cxn ang="0">
                  <a:pos x="8" y="101"/>
                </a:cxn>
                <a:cxn ang="0">
                  <a:pos x="16" y="111"/>
                </a:cxn>
                <a:cxn ang="0">
                  <a:pos x="31" y="125"/>
                </a:cxn>
                <a:cxn ang="0">
                  <a:pos x="51" y="130"/>
                </a:cxn>
                <a:cxn ang="0">
                  <a:pos x="53" y="132"/>
                </a:cxn>
                <a:cxn ang="0">
                  <a:pos x="61" y="136"/>
                </a:cxn>
                <a:cxn ang="0">
                  <a:pos x="67" y="136"/>
                </a:cxn>
                <a:cxn ang="0">
                  <a:pos x="97" y="135"/>
                </a:cxn>
                <a:cxn ang="0">
                  <a:pos x="110" y="130"/>
                </a:cxn>
                <a:cxn ang="0">
                  <a:pos x="123" y="121"/>
                </a:cxn>
                <a:cxn ang="0">
                  <a:pos x="133" y="111"/>
                </a:cxn>
                <a:cxn ang="0">
                  <a:pos x="146" y="94"/>
                </a:cxn>
                <a:cxn ang="0">
                  <a:pos x="150" y="81"/>
                </a:cxn>
                <a:cxn ang="0">
                  <a:pos x="152" y="74"/>
                </a:cxn>
                <a:cxn ang="0">
                  <a:pos x="152" y="59"/>
                </a:cxn>
                <a:cxn ang="0">
                  <a:pos x="148" y="46"/>
                </a:cxn>
                <a:cxn ang="0">
                  <a:pos x="132" y="22"/>
                </a:cxn>
                <a:cxn ang="0">
                  <a:pos x="108" y="7"/>
                </a:cxn>
                <a:cxn ang="0">
                  <a:pos x="81" y="0"/>
                </a:cxn>
                <a:cxn ang="0">
                  <a:pos x="90" y="88"/>
                </a:cxn>
                <a:cxn ang="0">
                  <a:pos x="84" y="91"/>
                </a:cxn>
                <a:cxn ang="0">
                  <a:pos x="77" y="87"/>
                </a:cxn>
                <a:cxn ang="0">
                  <a:pos x="69" y="85"/>
                </a:cxn>
                <a:cxn ang="0">
                  <a:pos x="57" y="85"/>
                </a:cxn>
                <a:cxn ang="0">
                  <a:pos x="48" y="80"/>
                </a:cxn>
                <a:cxn ang="0">
                  <a:pos x="47" y="76"/>
                </a:cxn>
                <a:cxn ang="0">
                  <a:pos x="46" y="60"/>
                </a:cxn>
                <a:cxn ang="0">
                  <a:pos x="47" y="57"/>
                </a:cxn>
                <a:cxn ang="0">
                  <a:pos x="55" y="51"/>
                </a:cxn>
                <a:cxn ang="0">
                  <a:pos x="72" y="46"/>
                </a:cxn>
                <a:cxn ang="0">
                  <a:pos x="81" y="46"/>
                </a:cxn>
                <a:cxn ang="0">
                  <a:pos x="90" y="47"/>
                </a:cxn>
                <a:cxn ang="0">
                  <a:pos x="99" y="54"/>
                </a:cxn>
                <a:cxn ang="0">
                  <a:pos x="104" y="63"/>
                </a:cxn>
                <a:cxn ang="0">
                  <a:pos x="106" y="72"/>
                </a:cxn>
                <a:cxn ang="0">
                  <a:pos x="104" y="77"/>
                </a:cxn>
                <a:cxn ang="0">
                  <a:pos x="90" y="88"/>
                </a:cxn>
              </a:cxnLst>
              <a:rect l="0" t="0" r="r" b="b"/>
              <a:pathLst>
                <a:path w="152" h="136">
                  <a:moveTo>
                    <a:pt x="81" y="0"/>
                  </a:moveTo>
                  <a:lnTo>
                    <a:pt x="81" y="0"/>
                  </a:lnTo>
                  <a:lnTo>
                    <a:pt x="67" y="0"/>
                  </a:lnTo>
                  <a:lnTo>
                    <a:pt x="52" y="3"/>
                  </a:lnTo>
                  <a:lnTo>
                    <a:pt x="39" y="8"/>
                  </a:lnTo>
                  <a:lnTo>
                    <a:pt x="27" y="15"/>
                  </a:lnTo>
                  <a:lnTo>
                    <a:pt x="17" y="24"/>
                  </a:lnTo>
                  <a:lnTo>
                    <a:pt x="8" y="34"/>
                  </a:lnTo>
                  <a:lnTo>
                    <a:pt x="5" y="40"/>
                  </a:lnTo>
                  <a:lnTo>
                    <a:pt x="2" y="46"/>
                  </a:lnTo>
                  <a:lnTo>
                    <a:pt x="1" y="53"/>
                  </a:lnTo>
                  <a:lnTo>
                    <a:pt x="0" y="60"/>
                  </a:lnTo>
                  <a:lnTo>
                    <a:pt x="0" y="60"/>
                  </a:lnTo>
                  <a:lnTo>
                    <a:pt x="0" y="74"/>
                  </a:lnTo>
                  <a:lnTo>
                    <a:pt x="2" y="88"/>
                  </a:lnTo>
                  <a:lnTo>
                    <a:pt x="8" y="101"/>
                  </a:lnTo>
                  <a:lnTo>
                    <a:pt x="16" y="111"/>
                  </a:lnTo>
                  <a:lnTo>
                    <a:pt x="16" y="111"/>
                  </a:lnTo>
                  <a:lnTo>
                    <a:pt x="23" y="119"/>
                  </a:lnTo>
                  <a:lnTo>
                    <a:pt x="31" y="125"/>
                  </a:lnTo>
                  <a:lnTo>
                    <a:pt x="40" y="128"/>
                  </a:lnTo>
                  <a:lnTo>
                    <a:pt x="51" y="130"/>
                  </a:lnTo>
                  <a:lnTo>
                    <a:pt x="51" y="130"/>
                  </a:lnTo>
                  <a:lnTo>
                    <a:pt x="53" y="132"/>
                  </a:lnTo>
                  <a:lnTo>
                    <a:pt x="57" y="135"/>
                  </a:lnTo>
                  <a:lnTo>
                    <a:pt x="61" y="136"/>
                  </a:lnTo>
                  <a:lnTo>
                    <a:pt x="67" y="136"/>
                  </a:lnTo>
                  <a:lnTo>
                    <a:pt x="67" y="136"/>
                  </a:lnTo>
                  <a:lnTo>
                    <a:pt x="82" y="136"/>
                  </a:lnTo>
                  <a:lnTo>
                    <a:pt x="97" y="135"/>
                  </a:lnTo>
                  <a:lnTo>
                    <a:pt x="103" y="132"/>
                  </a:lnTo>
                  <a:lnTo>
                    <a:pt x="110" y="130"/>
                  </a:lnTo>
                  <a:lnTo>
                    <a:pt x="116" y="126"/>
                  </a:lnTo>
                  <a:lnTo>
                    <a:pt x="123" y="121"/>
                  </a:lnTo>
                  <a:lnTo>
                    <a:pt x="123" y="121"/>
                  </a:lnTo>
                  <a:lnTo>
                    <a:pt x="133" y="111"/>
                  </a:lnTo>
                  <a:lnTo>
                    <a:pt x="142" y="101"/>
                  </a:lnTo>
                  <a:lnTo>
                    <a:pt x="146" y="94"/>
                  </a:lnTo>
                  <a:lnTo>
                    <a:pt x="149" y="88"/>
                  </a:lnTo>
                  <a:lnTo>
                    <a:pt x="150" y="81"/>
                  </a:lnTo>
                  <a:lnTo>
                    <a:pt x="152" y="74"/>
                  </a:lnTo>
                  <a:lnTo>
                    <a:pt x="152" y="74"/>
                  </a:lnTo>
                  <a:lnTo>
                    <a:pt x="152" y="67"/>
                  </a:lnTo>
                  <a:lnTo>
                    <a:pt x="152" y="59"/>
                  </a:lnTo>
                  <a:lnTo>
                    <a:pt x="149" y="53"/>
                  </a:lnTo>
                  <a:lnTo>
                    <a:pt x="148" y="46"/>
                  </a:lnTo>
                  <a:lnTo>
                    <a:pt x="140" y="33"/>
                  </a:lnTo>
                  <a:lnTo>
                    <a:pt x="132" y="22"/>
                  </a:lnTo>
                  <a:lnTo>
                    <a:pt x="120" y="13"/>
                  </a:lnTo>
                  <a:lnTo>
                    <a:pt x="108" y="7"/>
                  </a:lnTo>
                  <a:lnTo>
                    <a:pt x="94" y="2"/>
                  </a:lnTo>
                  <a:lnTo>
                    <a:pt x="81" y="0"/>
                  </a:lnTo>
                  <a:lnTo>
                    <a:pt x="81" y="0"/>
                  </a:lnTo>
                  <a:close/>
                  <a:moveTo>
                    <a:pt x="90" y="88"/>
                  </a:moveTo>
                  <a:lnTo>
                    <a:pt x="90" y="88"/>
                  </a:lnTo>
                  <a:lnTo>
                    <a:pt x="84" y="91"/>
                  </a:lnTo>
                  <a:lnTo>
                    <a:pt x="84" y="91"/>
                  </a:lnTo>
                  <a:lnTo>
                    <a:pt x="77" y="87"/>
                  </a:lnTo>
                  <a:lnTo>
                    <a:pt x="73" y="85"/>
                  </a:lnTo>
                  <a:lnTo>
                    <a:pt x="69" y="85"/>
                  </a:lnTo>
                  <a:lnTo>
                    <a:pt x="69" y="85"/>
                  </a:lnTo>
                  <a:lnTo>
                    <a:pt x="57" y="85"/>
                  </a:lnTo>
                  <a:lnTo>
                    <a:pt x="52" y="84"/>
                  </a:lnTo>
                  <a:lnTo>
                    <a:pt x="48" y="80"/>
                  </a:lnTo>
                  <a:lnTo>
                    <a:pt x="48" y="80"/>
                  </a:lnTo>
                  <a:lnTo>
                    <a:pt x="47" y="76"/>
                  </a:lnTo>
                  <a:lnTo>
                    <a:pt x="46" y="71"/>
                  </a:lnTo>
                  <a:lnTo>
                    <a:pt x="46" y="60"/>
                  </a:lnTo>
                  <a:lnTo>
                    <a:pt x="46" y="60"/>
                  </a:lnTo>
                  <a:lnTo>
                    <a:pt x="47" y="57"/>
                  </a:lnTo>
                  <a:lnTo>
                    <a:pt x="50" y="54"/>
                  </a:lnTo>
                  <a:lnTo>
                    <a:pt x="55" y="51"/>
                  </a:lnTo>
                  <a:lnTo>
                    <a:pt x="60" y="49"/>
                  </a:lnTo>
                  <a:lnTo>
                    <a:pt x="72" y="46"/>
                  </a:lnTo>
                  <a:lnTo>
                    <a:pt x="81" y="46"/>
                  </a:lnTo>
                  <a:lnTo>
                    <a:pt x="81" y="46"/>
                  </a:lnTo>
                  <a:lnTo>
                    <a:pt x="85" y="46"/>
                  </a:lnTo>
                  <a:lnTo>
                    <a:pt x="90" y="47"/>
                  </a:lnTo>
                  <a:lnTo>
                    <a:pt x="94" y="50"/>
                  </a:lnTo>
                  <a:lnTo>
                    <a:pt x="99" y="54"/>
                  </a:lnTo>
                  <a:lnTo>
                    <a:pt x="102" y="58"/>
                  </a:lnTo>
                  <a:lnTo>
                    <a:pt x="104" y="63"/>
                  </a:lnTo>
                  <a:lnTo>
                    <a:pt x="106" y="68"/>
                  </a:lnTo>
                  <a:lnTo>
                    <a:pt x="106" y="72"/>
                  </a:lnTo>
                  <a:lnTo>
                    <a:pt x="106" y="72"/>
                  </a:lnTo>
                  <a:lnTo>
                    <a:pt x="104" y="77"/>
                  </a:lnTo>
                  <a:lnTo>
                    <a:pt x="99" y="81"/>
                  </a:lnTo>
                  <a:lnTo>
                    <a:pt x="90" y="88"/>
                  </a:lnTo>
                  <a:lnTo>
                    <a:pt x="90" y="88"/>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2" name="Freeform 1123">
              <a:extLst>
                <a:ext uri="{FF2B5EF4-FFF2-40B4-BE49-F238E27FC236}">
                  <a16:creationId xmlns:a16="http://schemas.microsoft.com/office/drawing/2014/main" id="{C5BD8A33-4FB4-3103-1B12-A23DDE3DEF8D}"/>
                </a:ext>
              </a:extLst>
            </p:cNvPr>
            <p:cNvSpPr>
              <a:spLocks noEditPoints="1"/>
            </p:cNvSpPr>
            <p:nvPr/>
          </p:nvSpPr>
          <p:spPr bwMode="auto">
            <a:xfrm>
              <a:off x="4740276" y="4354513"/>
              <a:ext cx="58738" cy="55563"/>
            </a:xfrm>
            <a:custGeom>
              <a:avLst/>
              <a:gdLst/>
              <a:ahLst/>
              <a:cxnLst>
                <a:cxn ang="0">
                  <a:pos x="80" y="0"/>
                </a:cxn>
                <a:cxn ang="0">
                  <a:pos x="67" y="0"/>
                </a:cxn>
                <a:cxn ang="0">
                  <a:pos x="39" y="10"/>
                </a:cxn>
                <a:cxn ang="0">
                  <a:pos x="17" y="28"/>
                </a:cxn>
                <a:cxn ang="0">
                  <a:pos x="2" y="52"/>
                </a:cxn>
                <a:cxn ang="0">
                  <a:pos x="0" y="65"/>
                </a:cxn>
                <a:cxn ang="0">
                  <a:pos x="0" y="80"/>
                </a:cxn>
                <a:cxn ang="0">
                  <a:pos x="8" y="105"/>
                </a:cxn>
                <a:cxn ang="0">
                  <a:pos x="23" y="125"/>
                </a:cxn>
                <a:cxn ang="0">
                  <a:pos x="48" y="135"/>
                </a:cxn>
                <a:cxn ang="0">
                  <a:pos x="64" y="138"/>
                </a:cxn>
                <a:cxn ang="0">
                  <a:pos x="65" y="138"/>
                </a:cxn>
                <a:cxn ang="0">
                  <a:pos x="67" y="138"/>
                </a:cxn>
                <a:cxn ang="0">
                  <a:pos x="94" y="137"/>
                </a:cxn>
                <a:cxn ang="0">
                  <a:pos x="112" y="129"/>
                </a:cxn>
                <a:cxn ang="0">
                  <a:pos x="118" y="125"/>
                </a:cxn>
                <a:cxn ang="0">
                  <a:pos x="137" y="105"/>
                </a:cxn>
                <a:cxn ang="0">
                  <a:pos x="142" y="93"/>
                </a:cxn>
                <a:cxn ang="0">
                  <a:pos x="146" y="80"/>
                </a:cxn>
                <a:cxn ang="0">
                  <a:pos x="146" y="74"/>
                </a:cxn>
                <a:cxn ang="0">
                  <a:pos x="141" y="53"/>
                </a:cxn>
                <a:cxn ang="0">
                  <a:pos x="127" y="29"/>
                </a:cxn>
                <a:cxn ang="0">
                  <a:pos x="104" y="11"/>
                </a:cxn>
                <a:cxn ang="0">
                  <a:pos x="80" y="0"/>
                </a:cxn>
                <a:cxn ang="0">
                  <a:pos x="67" y="92"/>
                </a:cxn>
                <a:cxn ang="0">
                  <a:pos x="64" y="92"/>
                </a:cxn>
                <a:cxn ang="0">
                  <a:pos x="64" y="92"/>
                </a:cxn>
                <a:cxn ang="0">
                  <a:pos x="57" y="91"/>
                </a:cxn>
                <a:cxn ang="0">
                  <a:pos x="48" y="87"/>
                </a:cxn>
                <a:cxn ang="0">
                  <a:pos x="44" y="79"/>
                </a:cxn>
                <a:cxn ang="0">
                  <a:pos x="46" y="70"/>
                </a:cxn>
                <a:cxn ang="0">
                  <a:pos x="53" y="57"/>
                </a:cxn>
                <a:cxn ang="0">
                  <a:pos x="60" y="50"/>
                </a:cxn>
                <a:cxn ang="0">
                  <a:pos x="69" y="46"/>
                </a:cxn>
                <a:cxn ang="0">
                  <a:pos x="77" y="49"/>
                </a:cxn>
                <a:cxn ang="0">
                  <a:pos x="85" y="53"/>
                </a:cxn>
                <a:cxn ang="0">
                  <a:pos x="98" y="66"/>
                </a:cxn>
                <a:cxn ang="0">
                  <a:pos x="101" y="75"/>
                </a:cxn>
                <a:cxn ang="0">
                  <a:pos x="99" y="80"/>
                </a:cxn>
                <a:cxn ang="0">
                  <a:pos x="93" y="88"/>
                </a:cxn>
                <a:cxn ang="0">
                  <a:pos x="77" y="92"/>
                </a:cxn>
                <a:cxn ang="0">
                  <a:pos x="67" y="92"/>
                </a:cxn>
              </a:cxnLst>
              <a:rect l="0" t="0" r="r" b="b"/>
              <a:pathLst>
                <a:path w="146" h="138">
                  <a:moveTo>
                    <a:pt x="80" y="0"/>
                  </a:moveTo>
                  <a:lnTo>
                    <a:pt x="80" y="0"/>
                  </a:lnTo>
                  <a:lnTo>
                    <a:pt x="73" y="0"/>
                  </a:lnTo>
                  <a:lnTo>
                    <a:pt x="67" y="0"/>
                  </a:lnTo>
                  <a:lnTo>
                    <a:pt x="52" y="4"/>
                  </a:lnTo>
                  <a:lnTo>
                    <a:pt x="39" y="10"/>
                  </a:lnTo>
                  <a:lnTo>
                    <a:pt x="27" y="17"/>
                  </a:lnTo>
                  <a:lnTo>
                    <a:pt x="17" y="28"/>
                  </a:lnTo>
                  <a:lnTo>
                    <a:pt x="8" y="40"/>
                  </a:lnTo>
                  <a:lnTo>
                    <a:pt x="2" y="52"/>
                  </a:lnTo>
                  <a:lnTo>
                    <a:pt x="0" y="58"/>
                  </a:lnTo>
                  <a:lnTo>
                    <a:pt x="0" y="65"/>
                  </a:lnTo>
                  <a:lnTo>
                    <a:pt x="0" y="65"/>
                  </a:lnTo>
                  <a:lnTo>
                    <a:pt x="0" y="80"/>
                  </a:lnTo>
                  <a:lnTo>
                    <a:pt x="2" y="93"/>
                  </a:lnTo>
                  <a:lnTo>
                    <a:pt x="8" y="105"/>
                  </a:lnTo>
                  <a:lnTo>
                    <a:pt x="14" y="117"/>
                  </a:lnTo>
                  <a:lnTo>
                    <a:pt x="23" y="125"/>
                  </a:lnTo>
                  <a:lnTo>
                    <a:pt x="35" y="131"/>
                  </a:lnTo>
                  <a:lnTo>
                    <a:pt x="48" y="135"/>
                  </a:lnTo>
                  <a:lnTo>
                    <a:pt x="64" y="138"/>
                  </a:lnTo>
                  <a:lnTo>
                    <a:pt x="64" y="138"/>
                  </a:lnTo>
                  <a:lnTo>
                    <a:pt x="65" y="138"/>
                  </a:lnTo>
                  <a:lnTo>
                    <a:pt x="65" y="138"/>
                  </a:lnTo>
                  <a:lnTo>
                    <a:pt x="67" y="138"/>
                  </a:lnTo>
                  <a:lnTo>
                    <a:pt x="67" y="138"/>
                  </a:lnTo>
                  <a:lnTo>
                    <a:pt x="81" y="138"/>
                  </a:lnTo>
                  <a:lnTo>
                    <a:pt x="94" y="137"/>
                  </a:lnTo>
                  <a:lnTo>
                    <a:pt x="106" y="133"/>
                  </a:lnTo>
                  <a:lnTo>
                    <a:pt x="112" y="129"/>
                  </a:lnTo>
                  <a:lnTo>
                    <a:pt x="118" y="125"/>
                  </a:lnTo>
                  <a:lnTo>
                    <a:pt x="118" y="125"/>
                  </a:lnTo>
                  <a:lnTo>
                    <a:pt x="128" y="116"/>
                  </a:lnTo>
                  <a:lnTo>
                    <a:pt x="137" y="105"/>
                  </a:lnTo>
                  <a:lnTo>
                    <a:pt x="140" y="100"/>
                  </a:lnTo>
                  <a:lnTo>
                    <a:pt x="142" y="93"/>
                  </a:lnTo>
                  <a:lnTo>
                    <a:pt x="145" y="87"/>
                  </a:lnTo>
                  <a:lnTo>
                    <a:pt x="146" y="80"/>
                  </a:lnTo>
                  <a:lnTo>
                    <a:pt x="146" y="80"/>
                  </a:lnTo>
                  <a:lnTo>
                    <a:pt x="146" y="74"/>
                  </a:lnTo>
                  <a:lnTo>
                    <a:pt x="145" y="66"/>
                  </a:lnTo>
                  <a:lnTo>
                    <a:pt x="141" y="53"/>
                  </a:lnTo>
                  <a:lnTo>
                    <a:pt x="136" y="41"/>
                  </a:lnTo>
                  <a:lnTo>
                    <a:pt x="127" y="29"/>
                  </a:lnTo>
                  <a:lnTo>
                    <a:pt x="116" y="19"/>
                  </a:lnTo>
                  <a:lnTo>
                    <a:pt x="104" y="11"/>
                  </a:lnTo>
                  <a:lnTo>
                    <a:pt x="93" y="4"/>
                  </a:lnTo>
                  <a:lnTo>
                    <a:pt x="80" y="0"/>
                  </a:lnTo>
                  <a:lnTo>
                    <a:pt x="80" y="0"/>
                  </a:lnTo>
                  <a:close/>
                  <a:moveTo>
                    <a:pt x="67" y="92"/>
                  </a:moveTo>
                  <a:lnTo>
                    <a:pt x="67" y="92"/>
                  </a:lnTo>
                  <a:lnTo>
                    <a:pt x="64" y="92"/>
                  </a:lnTo>
                  <a:lnTo>
                    <a:pt x="64" y="92"/>
                  </a:lnTo>
                  <a:lnTo>
                    <a:pt x="64" y="92"/>
                  </a:lnTo>
                  <a:lnTo>
                    <a:pt x="64" y="92"/>
                  </a:lnTo>
                  <a:lnTo>
                    <a:pt x="57" y="91"/>
                  </a:lnTo>
                  <a:lnTo>
                    <a:pt x="52" y="89"/>
                  </a:lnTo>
                  <a:lnTo>
                    <a:pt x="48" y="87"/>
                  </a:lnTo>
                  <a:lnTo>
                    <a:pt x="46" y="83"/>
                  </a:lnTo>
                  <a:lnTo>
                    <a:pt x="44" y="79"/>
                  </a:lnTo>
                  <a:lnTo>
                    <a:pt x="44" y="74"/>
                  </a:lnTo>
                  <a:lnTo>
                    <a:pt x="46" y="70"/>
                  </a:lnTo>
                  <a:lnTo>
                    <a:pt x="47" y="65"/>
                  </a:lnTo>
                  <a:lnTo>
                    <a:pt x="53" y="57"/>
                  </a:lnTo>
                  <a:lnTo>
                    <a:pt x="56" y="53"/>
                  </a:lnTo>
                  <a:lnTo>
                    <a:pt x="60" y="50"/>
                  </a:lnTo>
                  <a:lnTo>
                    <a:pt x="65" y="48"/>
                  </a:lnTo>
                  <a:lnTo>
                    <a:pt x="69" y="46"/>
                  </a:lnTo>
                  <a:lnTo>
                    <a:pt x="73" y="48"/>
                  </a:lnTo>
                  <a:lnTo>
                    <a:pt x="77" y="49"/>
                  </a:lnTo>
                  <a:lnTo>
                    <a:pt x="77" y="49"/>
                  </a:lnTo>
                  <a:lnTo>
                    <a:pt x="85" y="53"/>
                  </a:lnTo>
                  <a:lnTo>
                    <a:pt x="93" y="59"/>
                  </a:lnTo>
                  <a:lnTo>
                    <a:pt x="98" y="66"/>
                  </a:lnTo>
                  <a:lnTo>
                    <a:pt x="99" y="70"/>
                  </a:lnTo>
                  <a:lnTo>
                    <a:pt x="101" y="75"/>
                  </a:lnTo>
                  <a:lnTo>
                    <a:pt x="101" y="75"/>
                  </a:lnTo>
                  <a:lnTo>
                    <a:pt x="99" y="80"/>
                  </a:lnTo>
                  <a:lnTo>
                    <a:pt x="97" y="86"/>
                  </a:lnTo>
                  <a:lnTo>
                    <a:pt x="93" y="88"/>
                  </a:lnTo>
                  <a:lnTo>
                    <a:pt x="87" y="89"/>
                  </a:lnTo>
                  <a:lnTo>
                    <a:pt x="77" y="92"/>
                  </a:lnTo>
                  <a:lnTo>
                    <a:pt x="67" y="92"/>
                  </a:lnTo>
                  <a:lnTo>
                    <a:pt x="67" y="9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3" name="Freeform 1124">
              <a:extLst>
                <a:ext uri="{FF2B5EF4-FFF2-40B4-BE49-F238E27FC236}">
                  <a16:creationId xmlns:a16="http://schemas.microsoft.com/office/drawing/2014/main" id="{C8E2079D-AE6B-6DA2-76CA-F104A4C46382}"/>
                </a:ext>
              </a:extLst>
            </p:cNvPr>
            <p:cNvSpPr>
              <a:spLocks noEditPoints="1"/>
            </p:cNvSpPr>
            <p:nvPr/>
          </p:nvSpPr>
          <p:spPr bwMode="auto">
            <a:xfrm>
              <a:off x="4543426" y="4533900"/>
              <a:ext cx="63500" cy="55563"/>
            </a:xfrm>
            <a:custGeom>
              <a:avLst/>
              <a:gdLst/>
              <a:ahLst/>
              <a:cxnLst>
                <a:cxn ang="0">
                  <a:pos x="160" y="65"/>
                </a:cxn>
                <a:cxn ang="0">
                  <a:pos x="157" y="47"/>
                </a:cxn>
                <a:cxn ang="0">
                  <a:pos x="152" y="31"/>
                </a:cxn>
                <a:cxn ang="0">
                  <a:pos x="143" y="20"/>
                </a:cxn>
                <a:cxn ang="0">
                  <a:pos x="131" y="11"/>
                </a:cxn>
                <a:cxn ang="0">
                  <a:pos x="118" y="4"/>
                </a:cxn>
                <a:cxn ang="0">
                  <a:pos x="86" y="0"/>
                </a:cxn>
                <a:cxn ang="0">
                  <a:pos x="68" y="1"/>
                </a:cxn>
                <a:cxn ang="0">
                  <a:pos x="38" y="8"/>
                </a:cxn>
                <a:cxn ang="0">
                  <a:pos x="24" y="14"/>
                </a:cxn>
                <a:cxn ang="0">
                  <a:pos x="12" y="24"/>
                </a:cxn>
                <a:cxn ang="0">
                  <a:pos x="7" y="30"/>
                </a:cxn>
                <a:cxn ang="0">
                  <a:pos x="1" y="46"/>
                </a:cxn>
                <a:cxn ang="0">
                  <a:pos x="0" y="62"/>
                </a:cxn>
                <a:cxn ang="0">
                  <a:pos x="5" y="85"/>
                </a:cxn>
                <a:cxn ang="0">
                  <a:pos x="8" y="92"/>
                </a:cxn>
                <a:cxn ang="0">
                  <a:pos x="21" y="113"/>
                </a:cxn>
                <a:cxn ang="0">
                  <a:pos x="46" y="133"/>
                </a:cxn>
                <a:cxn ang="0">
                  <a:pos x="62" y="140"/>
                </a:cxn>
                <a:cxn ang="0">
                  <a:pos x="77" y="144"/>
                </a:cxn>
                <a:cxn ang="0">
                  <a:pos x="93" y="144"/>
                </a:cxn>
                <a:cxn ang="0">
                  <a:pos x="109" y="139"/>
                </a:cxn>
                <a:cxn ang="0">
                  <a:pos x="113" y="136"/>
                </a:cxn>
                <a:cxn ang="0">
                  <a:pos x="116" y="133"/>
                </a:cxn>
                <a:cxn ang="0">
                  <a:pos x="132" y="128"/>
                </a:cxn>
                <a:cxn ang="0">
                  <a:pos x="145" y="119"/>
                </a:cxn>
                <a:cxn ang="0">
                  <a:pos x="150" y="113"/>
                </a:cxn>
                <a:cxn ang="0">
                  <a:pos x="157" y="101"/>
                </a:cxn>
                <a:cxn ang="0">
                  <a:pos x="160" y="80"/>
                </a:cxn>
                <a:cxn ang="0">
                  <a:pos x="160" y="65"/>
                </a:cxn>
                <a:cxn ang="0">
                  <a:pos x="50" y="72"/>
                </a:cxn>
                <a:cxn ang="0">
                  <a:pos x="46" y="62"/>
                </a:cxn>
                <a:cxn ang="0">
                  <a:pos x="47" y="54"/>
                </a:cxn>
                <a:cxn ang="0">
                  <a:pos x="50" y="52"/>
                </a:cxn>
                <a:cxn ang="0">
                  <a:pos x="62" y="48"/>
                </a:cxn>
                <a:cxn ang="0">
                  <a:pos x="75" y="46"/>
                </a:cxn>
                <a:cxn ang="0">
                  <a:pos x="94" y="45"/>
                </a:cxn>
                <a:cxn ang="0">
                  <a:pos x="106" y="48"/>
                </a:cxn>
                <a:cxn ang="0">
                  <a:pos x="113" y="58"/>
                </a:cxn>
                <a:cxn ang="0">
                  <a:pos x="114" y="65"/>
                </a:cxn>
                <a:cxn ang="0">
                  <a:pos x="114" y="85"/>
                </a:cxn>
                <a:cxn ang="0">
                  <a:pos x="113" y="86"/>
                </a:cxn>
                <a:cxn ang="0">
                  <a:pos x="102" y="90"/>
                </a:cxn>
                <a:cxn ang="0">
                  <a:pos x="88" y="90"/>
                </a:cxn>
                <a:cxn ang="0">
                  <a:pos x="79" y="93"/>
                </a:cxn>
                <a:cxn ang="0">
                  <a:pos x="72" y="97"/>
                </a:cxn>
                <a:cxn ang="0">
                  <a:pos x="65" y="92"/>
                </a:cxn>
                <a:cxn ang="0">
                  <a:pos x="50" y="72"/>
                </a:cxn>
              </a:cxnLst>
              <a:rect l="0" t="0" r="r" b="b"/>
              <a:pathLst>
                <a:path w="160" h="144">
                  <a:moveTo>
                    <a:pt x="160" y="65"/>
                  </a:moveTo>
                  <a:lnTo>
                    <a:pt x="160" y="65"/>
                  </a:lnTo>
                  <a:lnTo>
                    <a:pt x="160" y="55"/>
                  </a:lnTo>
                  <a:lnTo>
                    <a:pt x="157" y="47"/>
                  </a:lnTo>
                  <a:lnTo>
                    <a:pt x="154" y="39"/>
                  </a:lnTo>
                  <a:lnTo>
                    <a:pt x="152" y="31"/>
                  </a:lnTo>
                  <a:lnTo>
                    <a:pt x="148" y="25"/>
                  </a:lnTo>
                  <a:lnTo>
                    <a:pt x="143" y="20"/>
                  </a:lnTo>
                  <a:lnTo>
                    <a:pt x="137" y="14"/>
                  </a:lnTo>
                  <a:lnTo>
                    <a:pt x="131" y="11"/>
                  </a:lnTo>
                  <a:lnTo>
                    <a:pt x="124" y="7"/>
                  </a:lnTo>
                  <a:lnTo>
                    <a:pt x="118" y="4"/>
                  </a:lnTo>
                  <a:lnTo>
                    <a:pt x="102" y="0"/>
                  </a:lnTo>
                  <a:lnTo>
                    <a:pt x="86" y="0"/>
                  </a:lnTo>
                  <a:lnTo>
                    <a:pt x="68" y="1"/>
                  </a:lnTo>
                  <a:lnTo>
                    <a:pt x="68" y="1"/>
                  </a:lnTo>
                  <a:lnTo>
                    <a:pt x="52" y="4"/>
                  </a:lnTo>
                  <a:lnTo>
                    <a:pt x="38" y="8"/>
                  </a:lnTo>
                  <a:lnTo>
                    <a:pt x="30" y="11"/>
                  </a:lnTo>
                  <a:lnTo>
                    <a:pt x="24" y="14"/>
                  </a:lnTo>
                  <a:lnTo>
                    <a:pt x="17" y="18"/>
                  </a:lnTo>
                  <a:lnTo>
                    <a:pt x="12" y="24"/>
                  </a:lnTo>
                  <a:lnTo>
                    <a:pt x="12" y="24"/>
                  </a:lnTo>
                  <a:lnTo>
                    <a:pt x="7" y="30"/>
                  </a:lnTo>
                  <a:lnTo>
                    <a:pt x="3" y="38"/>
                  </a:lnTo>
                  <a:lnTo>
                    <a:pt x="1" y="46"/>
                  </a:lnTo>
                  <a:lnTo>
                    <a:pt x="0" y="54"/>
                  </a:lnTo>
                  <a:lnTo>
                    <a:pt x="0" y="62"/>
                  </a:lnTo>
                  <a:lnTo>
                    <a:pt x="1" y="69"/>
                  </a:lnTo>
                  <a:lnTo>
                    <a:pt x="5" y="85"/>
                  </a:lnTo>
                  <a:lnTo>
                    <a:pt x="5" y="85"/>
                  </a:lnTo>
                  <a:lnTo>
                    <a:pt x="8" y="92"/>
                  </a:lnTo>
                  <a:lnTo>
                    <a:pt x="12" y="99"/>
                  </a:lnTo>
                  <a:lnTo>
                    <a:pt x="21" y="113"/>
                  </a:lnTo>
                  <a:lnTo>
                    <a:pt x="33" y="124"/>
                  </a:lnTo>
                  <a:lnTo>
                    <a:pt x="46" y="133"/>
                  </a:lnTo>
                  <a:lnTo>
                    <a:pt x="54" y="137"/>
                  </a:lnTo>
                  <a:lnTo>
                    <a:pt x="62" y="140"/>
                  </a:lnTo>
                  <a:lnTo>
                    <a:pt x="69" y="143"/>
                  </a:lnTo>
                  <a:lnTo>
                    <a:pt x="77" y="144"/>
                  </a:lnTo>
                  <a:lnTo>
                    <a:pt x="85" y="144"/>
                  </a:lnTo>
                  <a:lnTo>
                    <a:pt x="93" y="144"/>
                  </a:lnTo>
                  <a:lnTo>
                    <a:pt x="101" y="141"/>
                  </a:lnTo>
                  <a:lnTo>
                    <a:pt x="109" y="139"/>
                  </a:lnTo>
                  <a:lnTo>
                    <a:pt x="109" y="139"/>
                  </a:lnTo>
                  <a:lnTo>
                    <a:pt x="113" y="136"/>
                  </a:lnTo>
                  <a:lnTo>
                    <a:pt x="116" y="133"/>
                  </a:lnTo>
                  <a:lnTo>
                    <a:pt x="116" y="133"/>
                  </a:lnTo>
                  <a:lnTo>
                    <a:pt x="124" y="131"/>
                  </a:lnTo>
                  <a:lnTo>
                    <a:pt x="132" y="128"/>
                  </a:lnTo>
                  <a:lnTo>
                    <a:pt x="140" y="124"/>
                  </a:lnTo>
                  <a:lnTo>
                    <a:pt x="145" y="119"/>
                  </a:lnTo>
                  <a:lnTo>
                    <a:pt x="145" y="119"/>
                  </a:lnTo>
                  <a:lnTo>
                    <a:pt x="150" y="113"/>
                  </a:lnTo>
                  <a:lnTo>
                    <a:pt x="154" y="106"/>
                  </a:lnTo>
                  <a:lnTo>
                    <a:pt x="157" y="101"/>
                  </a:lnTo>
                  <a:lnTo>
                    <a:pt x="158" y="94"/>
                  </a:lnTo>
                  <a:lnTo>
                    <a:pt x="160" y="80"/>
                  </a:lnTo>
                  <a:lnTo>
                    <a:pt x="160" y="65"/>
                  </a:lnTo>
                  <a:lnTo>
                    <a:pt x="160" y="65"/>
                  </a:lnTo>
                  <a:close/>
                  <a:moveTo>
                    <a:pt x="50" y="72"/>
                  </a:moveTo>
                  <a:lnTo>
                    <a:pt x="50" y="72"/>
                  </a:lnTo>
                  <a:lnTo>
                    <a:pt x="47" y="67"/>
                  </a:lnTo>
                  <a:lnTo>
                    <a:pt x="46" y="62"/>
                  </a:lnTo>
                  <a:lnTo>
                    <a:pt x="46" y="56"/>
                  </a:lnTo>
                  <a:lnTo>
                    <a:pt x="47" y="54"/>
                  </a:lnTo>
                  <a:lnTo>
                    <a:pt x="50" y="52"/>
                  </a:lnTo>
                  <a:lnTo>
                    <a:pt x="50" y="52"/>
                  </a:lnTo>
                  <a:lnTo>
                    <a:pt x="55" y="50"/>
                  </a:lnTo>
                  <a:lnTo>
                    <a:pt x="62" y="48"/>
                  </a:lnTo>
                  <a:lnTo>
                    <a:pt x="75" y="46"/>
                  </a:lnTo>
                  <a:lnTo>
                    <a:pt x="75" y="46"/>
                  </a:lnTo>
                  <a:lnTo>
                    <a:pt x="88" y="45"/>
                  </a:lnTo>
                  <a:lnTo>
                    <a:pt x="94" y="45"/>
                  </a:lnTo>
                  <a:lnTo>
                    <a:pt x="101" y="46"/>
                  </a:lnTo>
                  <a:lnTo>
                    <a:pt x="106" y="48"/>
                  </a:lnTo>
                  <a:lnTo>
                    <a:pt x="110" y="52"/>
                  </a:lnTo>
                  <a:lnTo>
                    <a:pt x="113" y="58"/>
                  </a:lnTo>
                  <a:lnTo>
                    <a:pt x="114" y="65"/>
                  </a:lnTo>
                  <a:lnTo>
                    <a:pt x="114" y="65"/>
                  </a:lnTo>
                  <a:lnTo>
                    <a:pt x="114" y="75"/>
                  </a:lnTo>
                  <a:lnTo>
                    <a:pt x="114" y="85"/>
                  </a:lnTo>
                  <a:lnTo>
                    <a:pt x="114" y="85"/>
                  </a:lnTo>
                  <a:lnTo>
                    <a:pt x="113" y="86"/>
                  </a:lnTo>
                  <a:lnTo>
                    <a:pt x="110" y="89"/>
                  </a:lnTo>
                  <a:lnTo>
                    <a:pt x="102" y="90"/>
                  </a:lnTo>
                  <a:lnTo>
                    <a:pt x="88" y="90"/>
                  </a:lnTo>
                  <a:lnTo>
                    <a:pt x="88" y="90"/>
                  </a:lnTo>
                  <a:lnTo>
                    <a:pt x="84" y="92"/>
                  </a:lnTo>
                  <a:lnTo>
                    <a:pt x="79" y="93"/>
                  </a:lnTo>
                  <a:lnTo>
                    <a:pt x="76" y="94"/>
                  </a:lnTo>
                  <a:lnTo>
                    <a:pt x="72" y="97"/>
                  </a:lnTo>
                  <a:lnTo>
                    <a:pt x="72" y="97"/>
                  </a:lnTo>
                  <a:lnTo>
                    <a:pt x="65" y="92"/>
                  </a:lnTo>
                  <a:lnTo>
                    <a:pt x="59" y="85"/>
                  </a:lnTo>
                  <a:lnTo>
                    <a:pt x="50" y="72"/>
                  </a:lnTo>
                  <a:lnTo>
                    <a:pt x="50" y="7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4" name="Freeform 1125">
              <a:extLst>
                <a:ext uri="{FF2B5EF4-FFF2-40B4-BE49-F238E27FC236}">
                  <a16:creationId xmlns:a16="http://schemas.microsoft.com/office/drawing/2014/main" id="{BA1AC587-E72F-A879-1A89-42FE12C96740}"/>
                </a:ext>
              </a:extLst>
            </p:cNvPr>
            <p:cNvSpPr>
              <a:spLocks noEditPoints="1"/>
            </p:cNvSpPr>
            <p:nvPr/>
          </p:nvSpPr>
          <p:spPr bwMode="auto">
            <a:xfrm>
              <a:off x="4443413" y="4356100"/>
              <a:ext cx="173038" cy="66675"/>
            </a:xfrm>
            <a:custGeom>
              <a:avLst/>
              <a:gdLst/>
              <a:ahLst/>
              <a:cxnLst>
                <a:cxn ang="0">
                  <a:pos x="404" y="24"/>
                </a:cxn>
                <a:cxn ang="0">
                  <a:pos x="381" y="12"/>
                </a:cxn>
                <a:cxn ang="0">
                  <a:pos x="345" y="9"/>
                </a:cxn>
                <a:cxn ang="0">
                  <a:pos x="333" y="5"/>
                </a:cxn>
                <a:cxn ang="0">
                  <a:pos x="152" y="3"/>
                </a:cxn>
                <a:cxn ang="0">
                  <a:pos x="85" y="1"/>
                </a:cxn>
                <a:cxn ang="0">
                  <a:pos x="61" y="1"/>
                </a:cxn>
                <a:cxn ang="0">
                  <a:pos x="33" y="13"/>
                </a:cxn>
                <a:cxn ang="0">
                  <a:pos x="16" y="29"/>
                </a:cxn>
                <a:cxn ang="0">
                  <a:pos x="1" y="63"/>
                </a:cxn>
                <a:cxn ang="0">
                  <a:pos x="0" y="97"/>
                </a:cxn>
                <a:cxn ang="0">
                  <a:pos x="6" y="127"/>
                </a:cxn>
                <a:cxn ang="0">
                  <a:pos x="17" y="139"/>
                </a:cxn>
                <a:cxn ang="0">
                  <a:pos x="52" y="156"/>
                </a:cxn>
                <a:cxn ang="0">
                  <a:pos x="71" y="160"/>
                </a:cxn>
                <a:cxn ang="0">
                  <a:pos x="272" y="168"/>
                </a:cxn>
                <a:cxn ang="0">
                  <a:pos x="345" y="168"/>
                </a:cxn>
                <a:cxn ang="0">
                  <a:pos x="365" y="166"/>
                </a:cxn>
                <a:cxn ang="0">
                  <a:pos x="392" y="162"/>
                </a:cxn>
                <a:cxn ang="0">
                  <a:pos x="405" y="154"/>
                </a:cxn>
                <a:cxn ang="0">
                  <a:pos x="421" y="135"/>
                </a:cxn>
                <a:cxn ang="0">
                  <a:pos x="432" y="111"/>
                </a:cxn>
                <a:cxn ang="0">
                  <a:pos x="434" y="85"/>
                </a:cxn>
                <a:cxn ang="0">
                  <a:pos x="429" y="60"/>
                </a:cxn>
                <a:cxn ang="0">
                  <a:pos x="411" y="30"/>
                </a:cxn>
                <a:cxn ang="0">
                  <a:pos x="374" y="120"/>
                </a:cxn>
                <a:cxn ang="0">
                  <a:pos x="336" y="120"/>
                </a:cxn>
                <a:cxn ang="0">
                  <a:pos x="326" y="123"/>
                </a:cxn>
                <a:cxn ang="0">
                  <a:pos x="207" y="120"/>
                </a:cxn>
                <a:cxn ang="0">
                  <a:pos x="82" y="114"/>
                </a:cxn>
                <a:cxn ang="0">
                  <a:pos x="61" y="113"/>
                </a:cxn>
                <a:cxn ang="0">
                  <a:pos x="51" y="106"/>
                </a:cxn>
                <a:cxn ang="0">
                  <a:pos x="46" y="97"/>
                </a:cxn>
                <a:cxn ang="0">
                  <a:pos x="46" y="80"/>
                </a:cxn>
                <a:cxn ang="0">
                  <a:pos x="50" y="58"/>
                </a:cxn>
                <a:cxn ang="0">
                  <a:pos x="60" y="50"/>
                </a:cxn>
                <a:cxn ang="0">
                  <a:pos x="74" y="49"/>
                </a:cxn>
                <a:cxn ang="0">
                  <a:pos x="200" y="49"/>
                </a:cxn>
                <a:cxn ang="0">
                  <a:pos x="331" y="54"/>
                </a:cxn>
                <a:cxn ang="0">
                  <a:pos x="356" y="54"/>
                </a:cxn>
                <a:cxn ang="0">
                  <a:pos x="373" y="58"/>
                </a:cxn>
                <a:cxn ang="0">
                  <a:pos x="384" y="71"/>
                </a:cxn>
                <a:cxn ang="0">
                  <a:pos x="388" y="88"/>
                </a:cxn>
                <a:cxn ang="0">
                  <a:pos x="382" y="111"/>
                </a:cxn>
              </a:cxnLst>
              <a:rect l="0" t="0" r="r" b="b"/>
              <a:pathLst>
                <a:path w="434" h="169">
                  <a:moveTo>
                    <a:pt x="411" y="30"/>
                  </a:moveTo>
                  <a:lnTo>
                    <a:pt x="411" y="30"/>
                  </a:lnTo>
                  <a:lnTo>
                    <a:pt x="404" y="24"/>
                  </a:lnTo>
                  <a:lnTo>
                    <a:pt x="396" y="18"/>
                  </a:lnTo>
                  <a:lnTo>
                    <a:pt x="388" y="14"/>
                  </a:lnTo>
                  <a:lnTo>
                    <a:pt x="381" y="12"/>
                  </a:lnTo>
                  <a:lnTo>
                    <a:pt x="371" y="9"/>
                  </a:lnTo>
                  <a:lnTo>
                    <a:pt x="362" y="9"/>
                  </a:lnTo>
                  <a:lnTo>
                    <a:pt x="345" y="9"/>
                  </a:lnTo>
                  <a:lnTo>
                    <a:pt x="345" y="9"/>
                  </a:lnTo>
                  <a:lnTo>
                    <a:pt x="340" y="7"/>
                  </a:lnTo>
                  <a:lnTo>
                    <a:pt x="333" y="5"/>
                  </a:lnTo>
                  <a:lnTo>
                    <a:pt x="333" y="5"/>
                  </a:lnTo>
                  <a:lnTo>
                    <a:pt x="212" y="4"/>
                  </a:lnTo>
                  <a:lnTo>
                    <a:pt x="152" y="3"/>
                  </a:lnTo>
                  <a:lnTo>
                    <a:pt x="90" y="3"/>
                  </a:lnTo>
                  <a:lnTo>
                    <a:pt x="90" y="3"/>
                  </a:lnTo>
                  <a:lnTo>
                    <a:pt x="85" y="1"/>
                  </a:lnTo>
                  <a:lnTo>
                    <a:pt x="80" y="0"/>
                  </a:lnTo>
                  <a:lnTo>
                    <a:pt x="80" y="0"/>
                  </a:lnTo>
                  <a:lnTo>
                    <a:pt x="61" y="1"/>
                  </a:lnTo>
                  <a:lnTo>
                    <a:pt x="46" y="7"/>
                  </a:lnTo>
                  <a:lnTo>
                    <a:pt x="39" y="9"/>
                  </a:lnTo>
                  <a:lnTo>
                    <a:pt x="33" y="13"/>
                  </a:lnTo>
                  <a:lnTo>
                    <a:pt x="26" y="17"/>
                  </a:lnTo>
                  <a:lnTo>
                    <a:pt x="21" y="22"/>
                  </a:lnTo>
                  <a:lnTo>
                    <a:pt x="16" y="29"/>
                  </a:lnTo>
                  <a:lnTo>
                    <a:pt x="12" y="34"/>
                  </a:lnTo>
                  <a:lnTo>
                    <a:pt x="5" y="47"/>
                  </a:lnTo>
                  <a:lnTo>
                    <a:pt x="1" y="63"/>
                  </a:lnTo>
                  <a:lnTo>
                    <a:pt x="0" y="80"/>
                  </a:lnTo>
                  <a:lnTo>
                    <a:pt x="0" y="80"/>
                  </a:lnTo>
                  <a:lnTo>
                    <a:pt x="0" y="97"/>
                  </a:lnTo>
                  <a:lnTo>
                    <a:pt x="1" y="113"/>
                  </a:lnTo>
                  <a:lnTo>
                    <a:pt x="3" y="119"/>
                  </a:lnTo>
                  <a:lnTo>
                    <a:pt x="6" y="127"/>
                  </a:lnTo>
                  <a:lnTo>
                    <a:pt x="10" y="134"/>
                  </a:lnTo>
                  <a:lnTo>
                    <a:pt x="17" y="139"/>
                  </a:lnTo>
                  <a:lnTo>
                    <a:pt x="17" y="139"/>
                  </a:lnTo>
                  <a:lnTo>
                    <a:pt x="29" y="147"/>
                  </a:lnTo>
                  <a:lnTo>
                    <a:pt x="40" y="152"/>
                  </a:lnTo>
                  <a:lnTo>
                    <a:pt x="52" y="156"/>
                  </a:lnTo>
                  <a:lnTo>
                    <a:pt x="65" y="158"/>
                  </a:lnTo>
                  <a:lnTo>
                    <a:pt x="65" y="158"/>
                  </a:lnTo>
                  <a:lnTo>
                    <a:pt x="71" y="160"/>
                  </a:lnTo>
                  <a:lnTo>
                    <a:pt x="71" y="160"/>
                  </a:lnTo>
                  <a:lnTo>
                    <a:pt x="205" y="166"/>
                  </a:lnTo>
                  <a:lnTo>
                    <a:pt x="272" y="168"/>
                  </a:lnTo>
                  <a:lnTo>
                    <a:pt x="339" y="169"/>
                  </a:lnTo>
                  <a:lnTo>
                    <a:pt x="339" y="169"/>
                  </a:lnTo>
                  <a:lnTo>
                    <a:pt x="345" y="168"/>
                  </a:lnTo>
                  <a:lnTo>
                    <a:pt x="349" y="166"/>
                  </a:lnTo>
                  <a:lnTo>
                    <a:pt x="349" y="166"/>
                  </a:lnTo>
                  <a:lnTo>
                    <a:pt x="365" y="166"/>
                  </a:lnTo>
                  <a:lnTo>
                    <a:pt x="379" y="165"/>
                  </a:lnTo>
                  <a:lnTo>
                    <a:pt x="386" y="164"/>
                  </a:lnTo>
                  <a:lnTo>
                    <a:pt x="392" y="162"/>
                  </a:lnTo>
                  <a:lnTo>
                    <a:pt x="399" y="158"/>
                  </a:lnTo>
                  <a:lnTo>
                    <a:pt x="405" y="154"/>
                  </a:lnTo>
                  <a:lnTo>
                    <a:pt x="405" y="154"/>
                  </a:lnTo>
                  <a:lnTo>
                    <a:pt x="412" y="148"/>
                  </a:lnTo>
                  <a:lnTo>
                    <a:pt x="417" y="141"/>
                  </a:lnTo>
                  <a:lnTo>
                    <a:pt x="421" y="135"/>
                  </a:lnTo>
                  <a:lnTo>
                    <a:pt x="425" y="127"/>
                  </a:lnTo>
                  <a:lnTo>
                    <a:pt x="429" y="119"/>
                  </a:lnTo>
                  <a:lnTo>
                    <a:pt x="432" y="111"/>
                  </a:lnTo>
                  <a:lnTo>
                    <a:pt x="434" y="94"/>
                  </a:lnTo>
                  <a:lnTo>
                    <a:pt x="434" y="94"/>
                  </a:lnTo>
                  <a:lnTo>
                    <a:pt x="434" y="85"/>
                  </a:lnTo>
                  <a:lnTo>
                    <a:pt x="433" y="76"/>
                  </a:lnTo>
                  <a:lnTo>
                    <a:pt x="432" y="68"/>
                  </a:lnTo>
                  <a:lnTo>
                    <a:pt x="429" y="60"/>
                  </a:lnTo>
                  <a:lnTo>
                    <a:pt x="421" y="45"/>
                  </a:lnTo>
                  <a:lnTo>
                    <a:pt x="411" y="30"/>
                  </a:lnTo>
                  <a:lnTo>
                    <a:pt x="411" y="30"/>
                  </a:lnTo>
                  <a:close/>
                  <a:moveTo>
                    <a:pt x="378" y="118"/>
                  </a:moveTo>
                  <a:lnTo>
                    <a:pt x="378" y="118"/>
                  </a:lnTo>
                  <a:lnTo>
                    <a:pt x="374" y="120"/>
                  </a:lnTo>
                  <a:lnTo>
                    <a:pt x="369" y="122"/>
                  </a:lnTo>
                  <a:lnTo>
                    <a:pt x="358" y="122"/>
                  </a:lnTo>
                  <a:lnTo>
                    <a:pt x="336" y="120"/>
                  </a:lnTo>
                  <a:lnTo>
                    <a:pt x="336" y="120"/>
                  </a:lnTo>
                  <a:lnTo>
                    <a:pt x="331" y="120"/>
                  </a:lnTo>
                  <a:lnTo>
                    <a:pt x="326" y="123"/>
                  </a:lnTo>
                  <a:lnTo>
                    <a:pt x="326" y="123"/>
                  </a:lnTo>
                  <a:lnTo>
                    <a:pt x="265" y="122"/>
                  </a:lnTo>
                  <a:lnTo>
                    <a:pt x="207" y="120"/>
                  </a:lnTo>
                  <a:lnTo>
                    <a:pt x="89" y="115"/>
                  </a:lnTo>
                  <a:lnTo>
                    <a:pt x="89" y="115"/>
                  </a:lnTo>
                  <a:lnTo>
                    <a:pt x="82" y="114"/>
                  </a:lnTo>
                  <a:lnTo>
                    <a:pt x="82" y="114"/>
                  </a:lnTo>
                  <a:lnTo>
                    <a:pt x="68" y="114"/>
                  </a:lnTo>
                  <a:lnTo>
                    <a:pt x="61" y="113"/>
                  </a:lnTo>
                  <a:lnTo>
                    <a:pt x="55" y="109"/>
                  </a:lnTo>
                  <a:lnTo>
                    <a:pt x="55" y="109"/>
                  </a:lnTo>
                  <a:lnTo>
                    <a:pt x="51" y="106"/>
                  </a:lnTo>
                  <a:lnTo>
                    <a:pt x="48" y="103"/>
                  </a:lnTo>
                  <a:lnTo>
                    <a:pt x="46" y="101"/>
                  </a:lnTo>
                  <a:lnTo>
                    <a:pt x="46" y="97"/>
                  </a:lnTo>
                  <a:lnTo>
                    <a:pt x="44" y="89"/>
                  </a:lnTo>
                  <a:lnTo>
                    <a:pt x="46" y="80"/>
                  </a:lnTo>
                  <a:lnTo>
                    <a:pt x="46" y="80"/>
                  </a:lnTo>
                  <a:lnTo>
                    <a:pt x="47" y="68"/>
                  </a:lnTo>
                  <a:lnTo>
                    <a:pt x="48" y="63"/>
                  </a:lnTo>
                  <a:lnTo>
                    <a:pt x="50" y="58"/>
                  </a:lnTo>
                  <a:lnTo>
                    <a:pt x="52" y="55"/>
                  </a:lnTo>
                  <a:lnTo>
                    <a:pt x="56" y="51"/>
                  </a:lnTo>
                  <a:lnTo>
                    <a:pt x="60" y="50"/>
                  </a:lnTo>
                  <a:lnTo>
                    <a:pt x="65" y="47"/>
                  </a:lnTo>
                  <a:lnTo>
                    <a:pt x="65" y="47"/>
                  </a:lnTo>
                  <a:lnTo>
                    <a:pt x="74" y="49"/>
                  </a:lnTo>
                  <a:lnTo>
                    <a:pt x="74" y="49"/>
                  </a:lnTo>
                  <a:lnTo>
                    <a:pt x="137" y="49"/>
                  </a:lnTo>
                  <a:lnTo>
                    <a:pt x="200" y="49"/>
                  </a:lnTo>
                  <a:lnTo>
                    <a:pt x="326" y="51"/>
                  </a:lnTo>
                  <a:lnTo>
                    <a:pt x="326" y="51"/>
                  </a:lnTo>
                  <a:lnTo>
                    <a:pt x="331" y="54"/>
                  </a:lnTo>
                  <a:lnTo>
                    <a:pt x="336" y="55"/>
                  </a:lnTo>
                  <a:lnTo>
                    <a:pt x="336" y="55"/>
                  </a:lnTo>
                  <a:lnTo>
                    <a:pt x="356" y="54"/>
                  </a:lnTo>
                  <a:lnTo>
                    <a:pt x="365" y="54"/>
                  </a:lnTo>
                  <a:lnTo>
                    <a:pt x="370" y="55"/>
                  </a:lnTo>
                  <a:lnTo>
                    <a:pt x="373" y="58"/>
                  </a:lnTo>
                  <a:lnTo>
                    <a:pt x="373" y="58"/>
                  </a:lnTo>
                  <a:lnTo>
                    <a:pt x="379" y="64"/>
                  </a:lnTo>
                  <a:lnTo>
                    <a:pt x="384" y="71"/>
                  </a:lnTo>
                  <a:lnTo>
                    <a:pt x="387" y="80"/>
                  </a:lnTo>
                  <a:lnTo>
                    <a:pt x="388" y="88"/>
                  </a:lnTo>
                  <a:lnTo>
                    <a:pt x="388" y="88"/>
                  </a:lnTo>
                  <a:lnTo>
                    <a:pt x="388" y="96"/>
                  </a:lnTo>
                  <a:lnTo>
                    <a:pt x="386" y="105"/>
                  </a:lnTo>
                  <a:lnTo>
                    <a:pt x="382" y="111"/>
                  </a:lnTo>
                  <a:lnTo>
                    <a:pt x="378" y="118"/>
                  </a:lnTo>
                  <a:lnTo>
                    <a:pt x="378" y="118"/>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5" name="Freeform 1126">
              <a:extLst>
                <a:ext uri="{FF2B5EF4-FFF2-40B4-BE49-F238E27FC236}">
                  <a16:creationId xmlns:a16="http://schemas.microsoft.com/office/drawing/2014/main" id="{BB18C5E7-6E62-3424-554E-A8855CD8630B}"/>
                </a:ext>
              </a:extLst>
            </p:cNvPr>
            <p:cNvSpPr/>
            <p:nvPr/>
          </p:nvSpPr>
          <p:spPr bwMode="auto">
            <a:xfrm>
              <a:off x="4570413" y="4238625"/>
              <a:ext cx="163513" cy="174625"/>
            </a:xfrm>
            <a:custGeom>
              <a:avLst/>
              <a:gdLst/>
              <a:ahLst/>
              <a:cxnLst>
                <a:cxn ang="0">
                  <a:pos x="386" y="25"/>
                </a:cxn>
                <a:cxn ang="0">
                  <a:pos x="373" y="13"/>
                </a:cxn>
                <a:cxn ang="0">
                  <a:pos x="357" y="6"/>
                </a:cxn>
                <a:cxn ang="0">
                  <a:pos x="323" y="0"/>
                </a:cxn>
                <a:cxn ang="0">
                  <a:pos x="314" y="0"/>
                </a:cxn>
                <a:cxn ang="0">
                  <a:pos x="297" y="5"/>
                </a:cxn>
                <a:cxn ang="0">
                  <a:pos x="283" y="14"/>
                </a:cxn>
                <a:cxn ang="0">
                  <a:pos x="263" y="34"/>
                </a:cxn>
                <a:cxn ang="0">
                  <a:pos x="259" y="36"/>
                </a:cxn>
                <a:cxn ang="0">
                  <a:pos x="254" y="40"/>
                </a:cxn>
                <a:cxn ang="0">
                  <a:pos x="59" y="248"/>
                </a:cxn>
                <a:cxn ang="0">
                  <a:pos x="6" y="308"/>
                </a:cxn>
                <a:cxn ang="0">
                  <a:pos x="0" y="311"/>
                </a:cxn>
                <a:cxn ang="0">
                  <a:pos x="29" y="312"/>
                </a:cxn>
                <a:cxn ang="0">
                  <a:pos x="57" y="319"/>
                </a:cxn>
                <a:cxn ang="0">
                  <a:pos x="113" y="257"/>
                </a:cxn>
                <a:cxn ang="0">
                  <a:pos x="282" y="77"/>
                </a:cxn>
                <a:cxn ang="0">
                  <a:pos x="287" y="74"/>
                </a:cxn>
                <a:cxn ang="0">
                  <a:pos x="292" y="70"/>
                </a:cxn>
                <a:cxn ang="0">
                  <a:pos x="312" y="48"/>
                </a:cxn>
                <a:cxn ang="0">
                  <a:pos x="320" y="46"/>
                </a:cxn>
                <a:cxn ang="0">
                  <a:pos x="327" y="44"/>
                </a:cxn>
                <a:cxn ang="0">
                  <a:pos x="344" y="50"/>
                </a:cxn>
                <a:cxn ang="0">
                  <a:pos x="352" y="55"/>
                </a:cxn>
                <a:cxn ang="0">
                  <a:pos x="361" y="68"/>
                </a:cxn>
                <a:cxn ang="0">
                  <a:pos x="367" y="84"/>
                </a:cxn>
                <a:cxn ang="0">
                  <a:pos x="367" y="87"/>
                </a:cxn>
                <a:cxn ang="0">
                  <a:pos x="356" y="101"/>
                </a:cxn>
                <a:cxn ang="0">
                  <a:pos x="340" y="115"/>
                </a:cxn>
                <a:cxn ang="0">
                  <a:pos x="335" y="125"/>
                </a:cxn>
                <a:cxn ang="0">
                  <a:pos x="223" y="244"/>
                </a:cxn>
                <a:cxn ang="0">
                  <a:pos x="101" y="371"/>
                </a:cxn>
                <a:cxn ang="0">
                  <a:pos x="101" y="379"/>
                </a:cxn>
                <a:cxn ang="0">
                  <a:pos x="102" y="392"/>
                </a:cxn>
                <a:cxn ang="0">
                  <a:pos x="100" y="422"/>
                </a:cxn>
                <a:cxn ang="0">
                  <a:pos x="96" y="438"/>
                </a:cxn>
                <a:cxn ang="0">
                  <a:pos x="104" y="431"/>
                </a:cxn>
                <a:cxn ang="0">
                  <a:pos x="109" y="429"/>
                </a:cxn>
                <a:cxn ang="0">
                  <a:pos x="245" y="288"/>
                </a:cxn>
                <a:cxn ang="0">
                  <a:pos x="378" y="145"/>
                </a:cxn>
                <a:cxn ang="0">
                  <a:pos x="381" y="141"/>
                </a:cxn>
                <a:cxn ang="0">
                  <a:pos x="384" y="136"/>
                </a:cxn>
                <a:cxn ang="0">
                  <a:pos x="402" y="114"/>
                </a:cxn>
                <a:cxn ang="0">
                  <a:pos x="409" y="102"/>
                </a:cxn>
                <a:cxn ang="0">
                  <a:pos x="412" y="87"/>
                </a:cxn>
                <a:cxn ang="0">
                  <a:pos x="412" y="78"/>
                </a:cxn>
                <a:cxn ang="0">
                  <a:pos x="409" y="61"/>
                </a:cxn>
                <a:cxn ang="0">
                  <a:pos x="402" y="46"/>
                </a:cxn>
                <a:cxn ang="0">
                  <a:pos x="386" y="25"/>
                </a:cxn>
              </a:cxnLst>
              <a:rect l="0" t="0" r="r" b="b"/>
              <a:pathLst>
                <a:path w="412" h="438">
                  <a:moveTo>
                    <a:pt x="386" y="25"/>
                  </a:moveTo>
                  <a:lnTo>
                    <a:pt x="386" y="25"/>
                  </a:lnTo>
                  <a:lnTo>
                    <a:pt x="380" y="18"/>
                  </a:lnTo>
                  <a:lnTo>
                    <a:pt x="373" y="13"/>
                  </a:lnTo>
                  <a:lnTo>
                    <a:pt x="365" y="9"/>
                  </a:lnTo>
                  <a:lnTo>
                    <a:pt x="357" y="6"/>
                  </a:lnTo>
                  <a:lnTo>
                    <a:pt x="342" y="1"/>
                  </a:lnTo>
                  <a:lnTo>
                    <a:pt x="323" y="0"/>
                  </a:lnTo>
                  <a:lnTo>
                    <a:pt x="323" y="0"/>
                  </a:lnTo>
                  <a:lnTo>
                    <a:pt x="314" y="0"/>
                  </a:lnTo>
                  <a:lnTo>
                    <a:pt x="305" y="1"/>
                  </a:lnTo>
                  <a:lnTo>
                    <a:pt x="297" y="5"/>
                  </a:lnTo>
                  <a:lnTo>
                    <a:pt x="289" y="9"/>
                  </a:lnTo>
                  <a:lnTo>
                    <a:pt x="283" y="14"/>
                  </a:lnTo>
                  <a:lnTo>
                    <a:pt x="276" y="21"/>
                  </a:lnTo>
                  <a:lnTo>
                    <a:pt x="263" y="34"/>
                  </a:lnTo>
                  <a:lnTo>
                    <a:pt x="263" y="34"/>
                  </a:lnTo>
                  <a:lnTo>
                    <a:pt x="259" y="36"/>
                  </a:lnTo>
                  <a:lnTo>
                    <a:pt x="254" y="40"/>
                  </a:lnTo>
                  <a:lnTo>
                    <a:pt x="254" y="40"/>
                  </a:lnTo>
                  <a:lnTo>
                    <a:pt x="130" y="174"/>
                  </a:lnTo>
                  <a:lnTo>
                    <a:pt x="59" y="248"/>
                  </a:lnTo>
                  <a:lnTo>
                    <a:pt x="6" y="308"/>
                  </a:lnTo>
                  <a:lnTo>
                    <a:pt x="6" y="308"/>
                  </a:lnTo>
                  <a:lnTo>
                    <a:pt x="0" y="311"/>
                  </a:lnTo>
                  <a:lnTo>
                    <a:pt x="0" y="311"/>
                  </a:lnTo>
                  <a:lnTo>
                    <a:pt x="15" y="311"/>
                  </a:lnTo>
                  <a:lnTo>
                    <a:pt x="29" y="312"/>
                  </a:lnTo>
                  <a:lnTo>
                    <a:pt x="44" y="315"/>
                  </a:lnTo>
                  <a:lnTo>
                    <a:pt x="57" y="319"/>
                  </a:lnTo>
                  <a:lnTo>
                    <a:pt x="57" y="319"/>
                  </a:lnTo>
                  <a:lnTo>
                    <a:pt x="113" y="257"/>
                  </a:lnTo>
                  <a:lnTo>
                    <a:pt x="176" y="191"/>
                  </a:lnTo>
                  <a:lnTo>
                    <a:pt x="282" y="77"/>
                  </a:lnTo>
                  <a:lnTo>
                    <a:pt x="282" y="77"/>
                  </a:lnTo>
                  <a:lnTo>
                    <a:pt x="287" y="74"/>
                  </a:lnTo>
                  <a:lnTo>
                    <a:pt x="292" y="70"/>
                  </a:lnTo>
                  <a:lnTo>
                    <a:pt x="292" y="70"/>
                  </a:lnTo>
                  <a:lnTo>
                    <a:pt x="304" y="56"/>
                  </a:lnTo>
                  <a:lnTo>
                    <a:pt x="312" y="48"/>
                  </a:lnTo>
                  <a:lnTo>
                    <a:pt x="316" y="47"/>
                  </a:lnTo>
                  <a:lnTo>
                    <a:pt x="320" y="46"/>
                  </a:lnTo>
                  <a:lnTo>
                    <a:pt x="320" y="46"/>
                  </a:lnTo>
                  <a:lnTo>
                    <a:pt x="327" y="44"/>
                  </a:lnTo>
                  <a:lnTo>
                    <a:pt x="337" y="47"/>
                  </a:lnTo>
                  <a:lnTo>
                    <a:pt x="344" y="50"/>
                  </a:lnTo>
                  <a:lnTo>
                    <a:pt x="352" y="55"/>
                  </a:lnTo>
                  <a:lnTo>
                    <a:pt x="352" y="55"/>
                  </a:lnTo>
                  <a:lnTo>
                    <a:pt x="357" y="60"/>
                  </a:lnTo>
                  <a:lnTo>
                    <a:pt x="361" y="68"/>
                  </a:lnTo>
                  <a:lnTo>
                    <a:pt x="365" y="76"/>
                  </a:lnTo>
                  <a:lnTo>
                    <a:pt x="367" y="84"/>
                  </a:lnTo>
                  <a:lnTo>
                    <a:pt x="367" y="84"/>
                  </a:lnTo>
                  <a:lnTo>
                    <a:pt x="367" y="87"/>
                  </a:lnTo>
                  <a:lnTo>
                    <a:pt x="364" y="91"/>
                  </a:lnTo>
                  <a:lnTo>
                    <a:pt x="356" y="101"/>
                  </a:lnTo>
                  <a:lnTo>
                    <a:pt x="340" y="115"/>
                  </a:lnTo>
                  <a:lnTo>
                    <a:pt x="340" y="115"/>
                  </a:lnTo>
                  <a:lnTo>
                    <a:pt x="337" y="120"/>
                  </a:lnTo>
                  <a:lnTo>
                    <a:pt x="335" y="125"/>
                  </a:lnTo>
                  <a:lnTo>
                    <a:pt x="335" y="125"/>
                  </a:lnTo>
                  <a:lnTo>
                    <a:pt x="223" y="244"/>
                  </a:lnTo>
                  <a:lnTo>
                    <a:pt x="156" y="314"/>
                  </a:lnTo>
                  <a:lnTo>
                    <a:pt x="101" y="371"/>
                  </a:lnTo>
                  <a:lnTo>
                    <a:pt x="101" y="371"/>
                  </a:lnTo>
                  <a:lnTo>
                    <a:pt x="101" y="379"/>
                  </a:lnTo>
                  <a:lnTo>
                    <a:pt x="101" y="379"/>
                  </a:lnTo>
                  <a:lnTo>
                    <a:pt x="102" y="392"/>
                  </a:lnTo>
                  <a:lnTo>
                    <a:pt x="101" y="408"/>
                  </a:lnTo>
                  <a:lnTo>
                    <a:pt x="100" y="422"/>
                  </a:lnTo>
                  <a:lnTo>
                    <a:pt x="96" y="438"/>
                  </a:lnTo>
                  <a:lnTo>
                    <a:pt x="96" y="438"/>
                  </a:lnTo>
                  <a:lnTo>
                    <a:pt x="104" y="431"/>
                  </a:lnTo>
                  <a:lnTo>
                    <a:pt x="104" y="431"/>
                  </a:lnTo>
                  <a:lnTo>
                    <a:pt x="109" y="429"/>
                  </a:lnTo>
                  <a:lnTo>
                    <a:pt x="109" y="429"/>
                  </a:lnTo>
                  <a:lnTo>
                    <a:pt x="169" y="367"/>
                  </a:lnTo>
                  <a:lnTo>
                    <a:pt x="245" y="288"/>
                  </a:lnTo>
                  <a:lnTo>
                    <a:pt x="320" y="209"/>
                  </a:lnTo>
                  <a:lnTo>
                    <a:pt x="378" y="145"/>
                  </a:lnTo>
                  <a:lnTo>
                    <a:pt x="378" y="145"/>
                  </a:lnTo>
                  <a:lnTo>
                    <a:pt x="381" y="141"/>
                  </a:lnTo>
                  <a:lnTo>
                    <a:pt x="384" y="136"/>
                  </a:lnTo>
                  <a:lnTo>
                    <a:pt x="384" y="136"/>
                  </a:lnTo>
                  <a:lnTo>
                    <a:pt x="394" y="125"/>
                  </a:lnTo>
                  <a:lnTo>
                    <a:pt x="402" y="114"/>
                  </a:lnTo>
                  <a:lnTo>
                    <a:pt x="406" y="108"/>
                  </a:lnTo>
                  <a:lnTo>
                    <a:pt x="409" y="102"/>
                  </a:lnTo>
                  <a:lnTo>
                    <a:pt x="411" y="94"/>
                  </a:lnTo>
                  <a:lnTo>
                    <a:pt x="412" y="87"/>
                  </a:lnTo>
                  <a:lnTo>
                    <a:pt x="412" y="87"/>
                  </a:lnTo>
                  <a:lnTo>
                    <a:pt x="412" y="78"/>
                  </a:lnTo>
                  <a:lnTo>
                    <a:pt x="411" y="70"/>
                  </a:lnTo>
                  <a:lnTo>
                    <a:pt x="409" y="61"/>
                  </a:lnTo>
                  <a:lnTo>
                    <a:pt x="406" y="53"/>
                  </a:lnTo>
                  <a:lnTo>
                    <a:pt x="402" y="46"/>
                  </a:lnTo>
                  <a:lnTo>
                    <a:pt x="398" y="38"/>
                  </a:lnTo>
                  <a:lnTo>
                    <a:pt x="386" y="25"/>
                  </a:lnTo>
                  <a:lnTo>
                    <a:pt x="386" y="2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6" name="Freeform 1127">
              <a:extLst>
                <a:ext uri="{FF2B5EF4-FFF2-40B4-BE49-F238E27FC236}">
                  <a16:creationId xmlns:a16="http://schemas.microsoft.com/office/drawing/2014/main" id="{27B069D0-2933-9A32-A6A2-9CE1E0D031CE}"/>
                </a:ext>
              </a:extLst>
            </p:cNvPr>
            <p:cNvSpPr/>
            <p:nvPr/>
          </p:nvSpPr>
          <p:spPr bwMode="auto">
            <a:xfrm>
              <a:off x="4305301" y="4733925"/>
              <a:ext cx="90488" cy="55563"/>
            </a:xfrm>
            <a:custGeom>
              <a:avLst/>
              <a:gdLst/>
              <a:ahLst/>
              <a:cxnLst>
                <a:cxn ang="0">
                  <a:pos x="228" y="29"/>
                </a:cxn>
                <a:cxn ang="0">
                  <a:pos x="226" y="18"/>
                </a:cxn>
                <a:cxn ang="0">
                  <a:pos x="221" y="12"/>
                </a:cxn>
                <a:cxn ang="0">
                  <a:pos x="213" y="8"/>
                </a:cxn>
                <a:cxn ang="0">
                  <a:pos x="196" y="8"/>
                </a:cxn>
                <a:cxn ang="0">
                  <a:pos x="190" y="12"/>
                </a:cxn>
                <a:cxn ang="0">
                  <a:pos x="184" y="18"/>
                </a:cxn>
                <a:cxn ang="0">
                  <a:pos x="182" y="29"/>
                </a:cxn>
                <a:cxn ang="0">
                  <a:pos x="183" y="45"/>
                </a:cxn>
                <a:cxn ang="0">
                  <a:pos x="179" y="67"/>
                </a:cxn>
                <a:cxn ang="0">
                  <a:pos x="173" y="81"/>
                </a:cxn>
                <a:cxn ang="0">
                  <a:pos x="166" y="86"/>
                </a:cxn>
                <a:cxn ang="0">
                  <a:pos x="153" y="92"/>
                </a:cxn>
                <a:cxn ang="0">
                  <a:pos x="126" y="94"/>
                </a:cxn>
                <a:cxn ang="0">
                  <a:pos x="112" y="94"/>
                </a:cxn>
                <a:cxn ang="0">
                  <a:pos x="82" y="89"/>
                </a:cxn>
                <a:cxn ang="0">
                  <a:pos x="61" y="75"/>
                </a:cxn>
                <a:cxn ang="0">
                  <a:pos x="50" y="52"/>
                </a:cxn>
                <a:cxn ang="0">
                  <a:pos x="46" y="22"/>
                </a:cxn>
                <a:cxn ang="0">
                  <a:pos x="44" y="17"/>
                </a:cxn>
                <a:cxn ang="0">
                  <a:pos x="41" y="9"/>
                </a:cxn>
                <a:cxn ang="0">
                  <a:pos x="35" y="4"/>
                </a:cxn>
                <a:cxn ang="0">
                  <a:pos x="22" y="0"/>
                </a:cxn>
                <a:cxn ang="0">
                  <a:pos x="10" y="4"/>
                </a:cxn>
                <a:cxn ang="0">
                  <a:pos x="4" y="9"/>
                </a:cxn>
                <a:cxn ang="0">
                  <a:pos x="0" y="17"/>
                </a:cxn>
                <a:cxn ang="0">
                  <a:pos x="0" y="22"/>
                </a:cxn>
                <a:cxn ang="0">
                  <a:pos x="1" y="46"/>
                </a:cxn>
                <a:cxn ang="0">
                  <a:pos x="6" y="67"/>
                </a:cxn>
                <a:cxn ang="0">
                  <a:pos x="14" y="86"/>
                </a:cxn>
                <a:cxn ang="0">
                  <a:pos x="26" y="103"/>
                </a:cxn>
                <a:cxn ang="0">
                  <a:pos x="41" y="119"/>
                </a:cxn>
                <a:cxn ang="0">
                  <a:pos x="58" y="130"/>
                </a:cxn>
                <a:cxn ang="0">
                  <a:pos x="78" y="137"/>
                </a:cxn>
                <a:cxn ang="0">
                  <a:pos x="102" y="140"/>
                </a:cxn>
                <a:cxn ang="0">
                  <a:pos x="127" y="140"/>
                </a:cxn>
                <a:cxn ang="0">
                  <a:pos x="152" y="137"/>
                </a:cxn>
                <a:cxn ang="0">
                  <a:pos x="174" y="132"/>
                </a:cxn>
                <a:cxn ang="0">
                  <a:pos x="196" y="120"/>
                </a:cxn>
                <a:cxn ang="0">
                  <a:pos x="207" y="111"/>
                </a:cxn>
                <a:cxn ang="0">
                  <a:pos x="220" y="90"/>
                </a:cxn>
                <a:cxn ang="0">
                  <a:pos x="226" y="67"/>
                </a:cxn>
                <a:cxn ang="0">
                  <a:pos x="228" y="29"/>
                </a:cxn>
              </a:cxnLst>
              <a:rect l="0" t="0" r="r" b="b"/>
              <a:pathLst>
                <a:path w="228" h="140">
                  <a:moveTo>
                    <a:pt x="228" y="29"/>
                  </a:moveTo>
                  <a:lnTo>
                    <a:pt x="228" y="29"/>
                  </a:lnTo>
                  <a:lnTo>
                    <a:pt x="228" y="24"/>
                  </a:lnTo>
                  <a:lnTo>
                    <a:pt x="226" y="18"/>
                  </a:lnTo>
                  <a:lnTo>
                    <a:pt x="224" y="15"/>
                  </a:lnTo>
                  <a:lnTo>
                    <a:pt x="221" y="12"/>
                  </a:lnTo>
                  <a:lnTo>
                    <a:pt x="217" y="9"/>
                  </a:lnTo>
                  <a:lnTo>
                    <a:pt x="213" y="8"/>
                  </a:lnTo>
                  <a:lnTo>
                    <a:pt x="205" y="7"/>
                  </a:lnTo>
                  <a:lnTo>
                    <a:pt x="196" y="8"/>
                  </a:lnTo>
                  <a:lnTo>
                    <a:pt x="192" y="9"/>
                  </a:lnTo>
                  <a:lnTo>
                    <a:pt x="190" y="12"/>
                  </a:lnTo>
                  <a:lnTo>
                    <a:pt x="187" y="15"/>
                  </a:lnTo>
                  <a:lnTo>
                    <a:pt x="184" y="18"/>
                  </a:lnTo>
                  <a:lnTo>
                    <a:pt x="183" y="24"/>
                  </a:lnTo>
                  <a:lnTo>
                    <a:pt x="182" y="29"/>
                  </a:lnTo>
                  <a:lnTo>
                    <a:pt x="182" y="29"/>
                  </a:lnTo>
                  <a:lnTo>
                    <a:pt x="183" y="45"/>
                  </a:lnTo>
                  <a:lnTo>
                    <a:pt x="182" y="60"/>
                  </a:lnTo>
                  <a:lnTo>
                    <a:pt x="179" y="67"/>
                  </a:lnTo>
                  <a:lnTo>
                    <a:pt x="177" y="75"/>
                  </a:lnTo>
                  <a:lnTo>
                    <a:pt x="173" y="81"/>
                  </a:lnTo>
                  <a:lnTo>
                    <a:pt x="166" y="86"/>
                  </a:lnTo>
                  <a:lnTo>
                    <a:pt x="166" y="86"/>
                  </a:lnTo>
                  <a:lnTo>
                    <a:pt x="160" y="90"/>
                  </a:lnTo>
                  <a:lnTo>
                    <a:pt x="153" y="92"/>
                  </a:lnTo>
                  <a:lnTo>
                    <a:pt x="140" y="94"/>
                  </a:lnTo>
                  <a:lnTo>
                    <a:pt x="126" y="94"/>
                  </a:lnTo>
                  <a:lnTo>
                    <a:pt x="112" y="94"/>
                  </a:lnTo>
                  <a:lnTo>
                    <a:pt x="112" y="94"/>
                  </a:lnTo>
                  <a:lnTo>
                    <a:pt x="97" y="93"/>
                  </a:lnTo>
                  <a:lnTo>
                    <a:pt x="82" y="89"/>
                  </a:lnTo>
                  <a:lnTo>
                    <a:pt x="71" y="83"/>
                  </a:lnTo>
                  <a:lnTo>
                    <a:pt x="61" y="75"/>
                  </a:lnTo>
                  <a:lnTo>
                    <a:pt x="55" y="64"/>
                  </a:lnTo>
                  <a:lnTo>
                    <a:pt x="50" y="52"/>
                  </a:lnTo>
                  <a:lnTo>
                    <a:pt x="46" y="38"/>
                  </a:lnTo>
                  <a:lnTo>
                    <a:pt x="46" y="22"/>
                  </a:lnTo>
                  <a:lnTo>
                    <a:pt x="46" y="22"/>
                  </a:lnTo>
                  <a:lnTo>
                    <a:pt x="44" y="17"/>
                  </a:lnTo>
                  <a:lnTo>
                    <a:pt x="43" y="13"/>
                  </a:lnTo>
                  <a:lnTo>
                    <a:pt x="41" y="9"/>
                  </a:lnTo>
                  <a:lnTo>
                    <a:pt x="38" y="7"/>
                  </a:lnTo>
                  <a:lnTo>
                    <a:pt x="35" y="4"/>
                  </a:lnTo>
                  <a:lnTo>
                    <a:pt x="31" y="3"/>
                  </a:lnTo>
                  <a:lnTo>
                    <a:pt x="22" y="0"/>
                  </a:lnTo>
                  <a:lnTo>
                    <a:pt x="14" y="3"/>
                  </a:lnTo>
                  <a:lnTo>
                    <a:pt x="10" y="4"/>
                  </a:lnTo>
                  <a:lnTo>
                    <a:pt x="6" y="7"/>
                  </a:lnTo>
                  <a:lnTo>
                    <a:pt x="4" y="9"/>
                  </a:lnTo>
                  <a:lnTo>
                    <a:pt x="1" y="13"/>
                  </a:lnTo>
                  <a:lnTo>
                    <a:pt x="0" y="17"/>
                  </a:lnTo>
                  <a:lnTo>
                    <a:pt x="0" y="22"/>
                  </a:lnTo>
                  <a:lnTo>
                    <a:pt x="0" y="22"/>
                  </a:lnTo>
                  <a:lnTo>
                    <a:pt x="0" y="34"/>
                  </a:lnTo>
                  <a:lnTo>
                    <a:pt x="1" y="46"/>
                  </a:lnTo>
                  <a:lnTo>
                    <a:pt x="4" y="56"/>
                  </a:lnTo>
                  <a:lnTo>
                    <a:pt x="6" y="67"/>
                  </a:lnTo>
                  <a:lnTo>
                    <a:pt x="10" y="77"/>
                  </a:lnTo>
                  <a:lnTo>
                    <a:pt x="14" y="86"/>
                  </a:lnTo>
                  <a:lnTo>
                    <a:pt x="20" y="96"/>
                  </a:lnTo>
                  <a:lnTo>
                    <a:pt x="26" y="103"/>
                  </a:lnTo>
                  <a:lnTo>
                    <a:pt x="33" y="111"/>
                  </a:lnTo>
                  <a:lnTo>
                    <a:pt x="41" y="119"/>
                  </a:lnTo>
                  <a:lnTo>
                    <a:pt x="48" y="124"/>
                  </a:lnTo>
                  <a:lnTo>
                    <a:pt x="58" y="130"/>
                  </a:lnTo>
                  <a:lnTo>
                    <a:pt x="68" y="134"/>
                  </a:lnTo>
                  <a:lnTo>
                    <a:pt x="78" y="137"/>
                  </a:lnTo>
                  <a:lnTo>
                    <a:pt x="90" y="139"/>
                  </a:lnTo>
                  <a:lnTo>
                    <a:pt x="102" y="140"/>
                  </a:lnTo>
                  <a:lnTo>
                    <a:pt x="102" y="140"/>
                  </a:lnTo>
                  <a:lnTo>
                    <a:pt x="127" y="140"/>
                  </a:lnTo>
                  <a:lnTo>
                    <a:pt x="139" y="139"/>
                  </a:lnTo>
                  <a:lnTo>
                    <a:pt x="152" y="137"/>
                  </a:lnTo>
                  <a:lnTo>
                    <a:pt x="163" y="136"/>
                  </a:lnTo>
                  <a:lnTo>
                    <a:pt x="174" y="132"/>
                  </a:lnTo>
                  <a:lnTo>
                    <a:pt x="186" y="127"/>
                  </a:lnTo>
                  <a:lnTo>
                    <a:pt x="196" y="120"/>
                  </a:lnTo>
                  <a:lnTo>
                    <a:pt x="196" y="120"/>
                  </a:lnTo>
                  <a:lnTo>
                    <a:pt x="207" y="111"/>
                  </a:lnTo>
                  <a:lnTo>
                    <a:pt x="213" y="102"/>
                  </a:lnTo>
                  <a:lnTo>
                    <a:pt x="220" y="90"/>
                  </a:lnTo>
                  <a:lnTo>
                    <a:pt x="224" y="79"/>
                  </a:lnTo>
                  <a:lnTo>
                    <a:pt x="226" y="67"/>
                  </a:lnTo>
                  <a:lnTo>
                    <a:pt x="228" y="54"/>
                  </a:lnTo>
                  <a:lnTo>
                    <a:pt x="228" y="29"/>
                  </a:lnTo>
                  <a:lnTo>
                    <a:pt x="228" y="2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7" name="Freeform 1128">
              <a:extLst>
                <a:ext uri="{FF2B5EF4-FFF2-40B4-BE49-F238E27FC236}">
                  <a16:creationId xmlns:a16="http://schemas.microsoft.com/office/drawing/2014/main" id="{30969494-7F28-E8AF-6899-4608770EEEB4}"/>
                </a:ext>
              </a:extLst>
            </p:cNvPr>
            <p:cNvSpPr/>
            <p:nvPr/>
          </p:nvSpPr>
          <p:spPr bwMode="auto">
            <a:xfrm>
              <a:off x="4418013" y="4641850"/>
              <a:ext cx="3175" cy="1588"/>
            </a:xfrm>
            <a:custGeom>
              <a:avLst/>
              <a:gdLst/>
              <a:ahLst/>
              <a:cxnLst>
                <a:cxn ang="0">
                  <a:pos x="2" y="0"/>
                </a:cxn>
                <a:cxn ang="0">
                  <a:pos x="2" y="0"/>
                </a:cxn>
                <a:cxn ang="0">
                  <a:pos x="0" y="0"/>
                </a:cxn>
                <a:cxn ang="0">
                  <a:pos x="8" y="2"/>
                </a:cxn>
                <a:cxn ang="0">
                  <a:pos x="8" y="2"/>
                </a:cxn>
                <a:cxn ang="0">
                  <a:pos x="6" y="0"/>
                </a:cxn>
                <a:cxn ang="0">
                  <a:pos x="6" y="0"/>
                </a:cxn>
                <a:cxn ang="0">
                  <a:pos x="2" y="0"/>
                </a:cxn>
                <a:cxn ang="0">
                  <a:pos x="2" y="0"/>
                </a:cxn>
              </a:cxnLst>
              <a:rect l="0" t="0" r="r" b="b"/>
              <a:pathLst>
                <a:path w="8" h="2">
                  <a:moveTo>
                    <a:pt x="2" y="0"/>
                  </a:moveTo>
                  <a:lnTo>
                    <a:pt x="2" y="0"/>
                  </a:lnTo>
                  <a:lnTo>
                    <a:pt x="0" y="0"/>
                  </a:lnTo>
                  <a:lnTo>
                    <a:pt x="8" y="2"/>
                  </a:lnTo>
                  <a:lnTo>
                    <a:pt x="8" y="2"/>
                  </a:lnTo>
                  <a:lnTo>
                    <a:pt x="6" y="0"/>
                  </a:lnTo>
                  <a:lnTo>
                    <a:pt x="6" y="0"/>
                  </a:lnTo>
                  <a:lnTo>
                    <a:pt x="2" y="0"/>
                  </a:lnTo>
                  <a:lnTo>
                    <a:pt x="2"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8" name="Freeform 1129">
              <a:extLst>
                <a:ext uri="{FF2B5EF4-FFF2-40B4-BE49-F238E27FC236}">
                  <a16:creationId xmlns:a16="http://schemas.microsoft.com/office/drawing/2014/main" id="{FCAECF2E-97F7-6E68-B6B6-237A86E7226E}"/>
                </a:ext>
              </a:extLst>
            </p:cNvPr>
            <p:cNvSpPr/>
            <p:nvPr/>
          </p:nvSpPr>
          <p:spPr bwMode="auto">
            <a:xfrm>
              <a:off x="4316413" y="4500563"/>
              <a:ext cx="153988" cy="254000"/>
            </a:xfrm>
            <a:custGeom>
              <a:avLst/>
              <a:gdLst/>
              <a:ahLst/>
              <a:cxnLst>
                <a:cxn ang="0">
                  <a:pos x="126" y="175"/>
                </a:cxn>
                <a:cxn ang="0">
                  <a:pos x="173" y="200"/>
                </a:cxn>
                <a:cxn ang="0">
                  <a:pos x="180" y="218"/>
                </a:cxn>
                <a:cxn ang="0">
                  <a:pos x="199" y="244"/>
                </a:cxn>
                <a:cxn ang="0">
                  <a:pos x="246" y="265"/>
                </a:cxn>
                <a:cxn ang="0">
                  <a:pos x="334" y="264"/>
                </a:cxn>
                <a:cxn ang="0">
                  <a:pos x="378" y="235"/>
                </a:cxn>
                <a:cxn ang="0">
                  <a:pos x="389" y="184"/>
                </a:cxn>
                <a:cxn ang="0">
                  <a:pos x="369" y="91"/>
                </a:cxn>
                <a:cxn ang="0">
                  <a:pos x="327" y="43"/>
                </a:cxn>
                <a:cxn ang="0">
                  <a:pos x="233" y="8"/>
                </a:cxn>
                <a:cxn ang="0">
                  <a:pos x="156" y="1"/>
                </a:cxn>
                <a:cxn ang="0">
                  <a:pos x="140" y="14"/>
                </a:cxn>
                <a:cxn ang="0">
                  <a:pos x="148" y="42"/>
                </a:cxn>
                <a:cxn ang="0">
                  <a:pos x="185" y="47"/>
                </a:cxn>
                <a:cxn ang="0">
                  <a:pos x="286" y="73"/>
                </a:cxn>
                <a:cxn ang="0">
                  <a:pos x="335" y="117"/>
                </a:cxn>
                <a:cxn ang="0">
                  <a:pos x="344" y="175"/>
                </a:cxn>
                <a:cxn ang="0">
                  <a:pos x="337" y="206"/>
                </a:cxn>
                <a:cxn ang="0">
                  <a:pos x="282" y="222"/>
                </a:cxn>
                <a:cxn ang="0">
                  <a:pos x="232" y="214"/>
                </a:cxn>
                <a:cxn ang="0">
                  <a:pos x="223" y="204"/>
                </a:cxn>
                <a:cxn ang="0">
                  <a:pos x="216" y="184"/>
                </a:cxn>
                <a:cxn ang="0">
                  <a:pos x="181" y="146"/>
                </a:cxn>
                <a:cxn ang="0">
                  <a:pos x="122" y="129"/>
                </a:cxn>
                <a:cxn ang="0">
                  <a:pos x="61" y="134"/>
                </a:cxn>
                <a:cxn ang="0">
                  <a:pos x="17" y="164"/>
                </a:cxn>
                <a:cxn ang="0">
                  <a:pos x="2" y="209"/>
                </a:cxn>
                <a:cxn ang="0">
                  <a:pos x="11" y="244"/>
                </a:cxn>
                <a:cxn ang="0">
                  <a:pos x="83" y="287"/>
                </a:cxn>
                <a:cxn ang="0">
                  <a:pos x="216" y="337"/>
                </a:cxn>
                <a:cxn ang="0">
                  <a:pos x="257" y="355"/>
                </a:cxn>
                <a:cxn ang="0">
                  <a:pos x="267" y="357"/>
                </a:cxn>
                <a:cxn ang="0">
                  <a:pos x="286" y="375"/>
                </a:cxn>
                <a:cxn ang="0">
                  <a:pos x="327" y="418"/>
                </a:cxn>
                <a:cxn ang="0">
                  <a:pos x="338" y="472"/>
                </a:cxn>
                <a:cxn ang="0">
                  <a:pos x="325" y="525"/>
                </a:cxn>
                <a:cxn ang="0">
                  <a:pos x="295" y="561"/>
                </a:cxn>
                <a:cxn ang="0">
                  <a:pos x="223" y="589"/>
                </a:cxn>
                <a:cxn ang="0">
                  <a:pos x="182" y="592"/>
                </a:cxn>
                <a:cxn ang="0">
                  <a:pos x="161" y="608"/>
                </a:cxn>
                <a:cxn ang="0">
                  <a:pos x="163" y="625"/>
                </a:cxn>
                <a:cxn ang="0">
                  <a:pos x="180" y="639"/>
                </a:cxn>
                <a:cxn ang="0">
                  <a:pos x="244" y="633"/>
                </a:cxn>
                <a:cxn ang="0">
                  <a:pos x="330" y="589"/>
                </a:cxn>
                <a:cxn ang="0">
                  <a:pos x="381" y="512"/>
                </a:cxn>
                <a:cxn ang="0">
                  <a:pos x="380" y="436"/>
                </a:cxn>
                <a:cxn ang="0">
                  <a:pos x="354" y="376"/>
                </a:cxn>
                <a:cxn ang="0">
                  <a:pos x="301" y="328"/>
                </a:cxn>
                <a:cxn ang="0">
                  <a:pos x="221" y="290"/>
                </a:cxn>
                <a:cxn ang="0">
                  <a:pos x="108" y="248"/>
                </a:cxn>
                <a:cxn ang="0">
                  <a:pos x="58" y="222"/>
                </a:cxn>
                <a:cxn ang="0">
                  <a:pos x="54" y="198"/>
                </a:cxn>
                <a:cxn ang="0">
                  <a:pos x="72" y="180"/>
                </a:cxn>
              </a:cxnLst>
              <a:rect l="0" t="0" r="r" b="b"/>
              <a:pathLst>
                <a:path w="389" h="639">
                  <a:moveTo>
                    <a:pt x="92" y="174"/>
                  </a:moveTo>
                  <a:lnTo>
                    <a:pt x="92" y="174"/>
                  </a:lnTo>
                  <a:lnTo>
                    <a:pt x="102" y="174"/>
                  </a:lnTo>
                  <a:lnTo>
                    <a:pt x="114" y="174"/>
                  </a:lnTo>
                  <a:lnTo>
                    <a:pt x="126" y="175"/>
                  </a:lnTo>
                  <a:lnTo>
                    <a:pt x="139" y="179"/>
                  </a:lnTo>
                  <a:lnTo>
                    <a:pt x="151" y="183"/>
                  </a:lnTo>
                  <a:lnTo>
                    <a:pt x="161" y="188"/>
                  </a:lnTo>
                  <a:lnTo>
                    <a:pt x="169" y="196"/>
                  </a:lnTo>
                  <a:lnTo>
                    <a:pt x="173" y="200"/>
                  </a:lnTo>
                  <a:lnTo>
                    <a:pt x="176" y="204"/>
                  </a:lnTo>
                  <a:lnTo>
                    <a:pt x="176" y="204"/>
                  </a:lnTo>
                  <a:lnTo>
                    <a:pt x="177" y="212"/>
                  </a:lnTo>
                  <a:lnTo>
                    <a:pt x="180" y="218"/>
                  </a:lnTo>
                  <a:lnTo>
                    <a:pt x="180" y="218"/>
                  </a:lnTo>
                  <a:lnTo>
                    <a:pt x="182" y="225"/>
                  </a:lnTo>
                  <a:lnTo>
                    <a:pt x="187" y="231"/>
                  </a:lnTo>
                  <a:lnTo>
                    <a:pt x="187" y="231"/>
                  </a:lnTo>
                  <a:lnTo>
                    <a:pt x="193" y="238"/>
                  </a:lnTo>
                  <a:lnTo>
                    <a:pt x="199" y="244"/>
                  </a:lnTo>
                  <a:lnTo>
                    <a:pt x="206" y="249"/>
                  </a:lnTo>
                  <a:lnTo>
                    <a:pt x="214" y="253"/>
                  </a:lnTo>
                  <a:lnTo>
                    <a:pt x="229" y="260"/>
                  </a:lnTo>
                  <a:lnTo>
                    <a:pt x="246" y="265"/>
                  </a:lnTo>
                  <a:lnTo>
                    <a:pt x="246" y="265"/>
                  </a:lnTo>
                  <a:lnTo>
                    <a:pt x="266" y="268"/>
                  </a:lnTo>
                  <a:lnTo>
                    <a:pt x="288" y="269"/>
                  </a:lnTo>
                  <a:lnTo>
                    <a:pt x="312" y="268"/>
                  </a:lnTo>
                  <a:lnTo>
                    <a:pt x="322" y="266"/>
                  </a:lnTo>
                  <a:lnTo>
                    <a:pt x="334" y="264"/>
                  </a:lnTo>
                  <a:lnTo>
                    <a:pt x="344" y="260"/>
                  </a:lnTo>
                  <a:lnTo>
                    <a:pt x="355" y="255"/>
                  </a:lnTo>
                  <a:lnTo>
                    <a:pt x="364" y="249"/>
                  </a:lnTo>
                  <a:lnTo>
                    <a:pt x="372" y="243"/>
                  </a:lnTo>
                  <a:lnTo>
                    <a:pt x="378" y="235"/>
                  </a:lnTo>
                  <a:lnTo>
                    <a:pt x="384" y="226"/>
                  </a:lnTo>
                  <a:lnTo>
                    <a:pt x="388" y="215"/>
                  </a:lnTo>
                  <a:lnTo>
                    <a:pt x="389" y="204"/>
                  </a:lnTo>
                  <a:lnTo>
                    <a:pt x="389" y="204"/>
                  </a:lnTo>
                  <a:lnTo>
                    <a:pt x="389" y="184"/>
                  </a:lnTo>
                  <a:lnTo>
                    <a:pt x="388" y="163"/>
                  </a:lnTo>
                  <a:lnTo>
                    <a:pt x="386" y="145"/>
                  </a:lnTo>
                  <a:lnTo>
                    <a:pt x="382" y="127"/>
                  </a:lnTo>
                  <a:lnTo>
                    <a:pt x="377" y="108"/>
                  </a:lnTo>
                  <a:lnTo>
                    <a:pt x="369" y="91"/>
                  </a:lnTo>
                  <a:lnTo>
                    <a:pt x="359" y="74"/>
                  </a:lnTo>
                  <a:lnTo>
                    <a:pt x="344" y="59"/>
                  </a:lnTo>
                  <a:lnTo>
                    <a:pt x="344" y="59"/>
                  </a:lnTo>
                  <a:lnTo>
                    <a:pt x="337" y="51"/>
                  </a:lnTo>
                  <a:lnTo>
                    <a:pt x="327" y="43"/>
                  </a:lnTo>
                  <a:lnTo>
                    <a:pt x="317" y="36"/>
                  </a:lnTo>
                  <a:lnTo>
                    <a:pt x="307" y="31"/>
                  </a:lnTo>
                  <a:lnTo>
                    <a:pt x="283" y="21"/>
                  </a:lnTo>
                  <a:lnTo>
                    <a:pt x="259" y="13"/>
                  </a:lnTo>
                  <a:lnTo>
                    <a:pt x="233" y="8"/>
                  </a:lnTo>
                  <a:lnTo>
                    <a:pt x="208" y="4"/>
                  </a:lnTo>
                  <a:lnTo>
                    <a:pt x="184" y="1"/>
                  </a:lnTo>
                  <a:lnTo>
                    <a:pt x="161" y="0"/>
                  </a:lnTo>
                  <a:lnTo>
                    <a:pt x="161" y="0"/>
                  </a:lnTo>
                  <a:lnTo>
                    <a:pt x="156" y="1"/>
                  </a:lnTo>
                  <a:lnTo>
                    <a:pt x="151" y="2"/>
                  </a:lnTo>
                  <a:lnTo>
                    <a:pt x="148" y="5"/>
                  </a:lnTo>
                  <a:lnTo>
                    <a:pt x="144" y="8"/>
                  </a:lnTo>
                  <a:lnTo>
                    <a:pt x="142" y="10"/>
                  </a:lnTo>
                  <a:lnTo>
                    <a:pt x="140" y="14"/>
                  </a:lnTo>
                  <a:lnTo>
                    <a:pt x="139" y="23"/>
                  </a:lnTo>
                  <a:lnTo>
                    <a:pt x="140" y="31"/>
                  </a:lnTo>
                  <a:lnTo>
                    <a:pt x="142" y="35"/>
                  </a:lnTo>
                  <a:lnTo>
                    <a:pt x="144" y="39"/>
                  </a:lnTo>
                  <a:lnTo>
                    <a:pt x="148" y="42"/>
                  </a:lnTo>
                  <a:lnTo>
                    <a:pt x="151" y="44"/>
                  </a:lnTo>
                  <a:lnTo>
                    <a:pt x="156" y="45"/>
                  </a:lnTo>
                  <a:lnTo>
                    <a:pt x="161" y="45"/>
                  </a:lnTo>
                  <a:lnTo>
                    <a:pt x="161" y="45"/>
                  </a:lnTo>
                  <a:lnTo>
                    <a:pt x="185" y="47"/>
                  </a:lnTo>
                  <a:lnTo>
                    <a:pt x="214" y="51"/>
                  </a:lnTo>
                  <a:lnTo>
                    <a:pt x="242" y="57"/>
                  </a:lnTo>
                  <a:lnTo>
                    <a:pt x="257" y="61"/>
                  </a:lnTo>
                  <a:lnTo>
                    <a:pt x="271" y="66"/>
                  </a:lnTo>
                  <a:lnTo>
                    <a:pt x="286" y="73"/>
                  </a:lnTo>
                  <a:lnTo>
                    <a:pt x="299" y="79"/>
                  </a:lnTo>
                  <a:lnTo>
                    <a:pt x="310" y="87"/>
                  </a:lnTo>
                  <a:lnTo>
                    <a:pt x="320" y="96"/>
                  </a:lnTo>
                  <a:lnTo>
                    <a:pt x="329" y="107"/>
                  </a:lnTo>
                  <a:lnTo>
                    <a:pt x="335" y="117"/>
                  </a:lnTo>
                  <a:lnTo>
                    <a:pt x="339" y="130"/>
                  </a:lnTo>
                  <a:lnTo>
                    <a:pt x="342" y="145"/>
                  </a:lnTo>
                  <a:lnTo>
                    <a:pt x="342" y="145"/>
                  </a:lnTo>
                  <a:lnTo>
                    <a:pt x="343" y="164"/>
                  </a:lnTo>
                  <a:lnTo>
                    <a:pt x="344" y="175"/>
                  </a:lnTo>
                  <a:lnTo>
                    <a:pt x="343" y="185"/>
                  </a:lnTo>
                  <a:lnTo>
                    <a:pt x="343" y="185"/>
                  </a:lnTo>
                  <a:lnTo>
                    <a:pt x="343" y="192"/>
                  </a:lnTo>
                  <a:lnTo>
                    <a:pt x="342" y="197"/>
                  </a:lnTo>
                  <a:lnTo>
                    <a:pt x="337" y="206"/>
                  </a:lnTo>
                  <a:lnTo>
                    <a:pt x="330" y="212"/>
                  </a:lnTo>
                  <a:lnTo>
                    <a:pt x="321" y="217"/>
                  </a:lnTo>
                  <a:lnTo>
                    <a:pt x="312" y="219"/>
                  </a:lnTo>
                  <a:lnTo>
                    <a:pt x="303" y="221"/>
                  </a:lnTo>
                  <a:lnTo>
                    <a:pt x="282" y="222"/>
                  </a:lnTo>
                  <a:lnTo>
                    <a:pt x="282" y="222"/>
                  </a:lnTo>
                  <a:lnTo>
                    <a:pt x="270" y="221"/>
                  </a:lnTo>
                  <a:lnTo>
                    <a:pt x="250" y="219"/>
                  </a:lnTo>
                  <a:lnTo>
                    <a:pt x="241" y="217"/>
                  </a:lnTo>
                  <a:lnTo>
                    <a:pt x="232" y="214"/>
                  </a:lnTo>
                  <a:lnTo>
                    <a:pt x="227" y="212"/>
                  </a:lnTo>
                  <a:lnTo>
                    <a:pt x="224" y="210"/>
                  </a:lnTo>
                  <a:lnTo>
                    <a:pt x="224" y="209"/>
                  </a:lnTo>
                  <a:lnTo>
                    <a:pt x="224" y="209"/>
                  </a:lnTo>
                  <a:lnTo>
                    <a:pt x="223" y="204"/>
                  </a:lnTo>
                  <a:lnTo>
                    <a:pt x="221" y="200"/>
                  </a:lnTo>
                  <a:lnTo>
                    <a:pt x="221" y="200"/>
                  </a:lnTo>
                  <a:lnTo>
                    <a:pt x="220" y="193"/>
                  </a:lnTo>
                  <a:lnTo>
                    <a:pt x="220" y="193"/>
                  </a:lnTo>
                  <a:lnTo>
                    <a:pt x="216" y="184"/>
                  </a:lnTo>
                  <a:lnTo>
                    <a:pt x="211" y="175"/>
                  </a:lnTo>
                  <a:lnTo>
                    <a:pt x="204" y="166"/>
                  </a:lnTo>
                  <a:lnTo>
                    <a:pt x="198" y="159"/>
                  </a:lnTo>
                  <a:lnTo>
                    <a:pt x="190" y="153"/>
                  </a:lnTo>
                  <a:lnTo>
                    <a:pt x="181" y="146"/>
                  </a:lnTo>
                  <a:lnTo>
                    <a:pt x="173" y="142"/>
                  </a:lnTo>
                  <a:lnTo>
                    <a:pt x="163" y="138"/>
                  </a:lnTo>
                  <a:lnTo>
                    <a:pt x="153" y="134"/>
                  </a:lnTo>
                  <a:lnTo>
                    <a:pt x="143" y="132"/>
                  </a:lnTo>
                  <a:lnTo>
                    <a:pt x="122" y="129"/>
                  </a:lnTo>
                  <a:lnTo>
                    <a:pt x="100" y="129"/>
                  </a:lnTo>
                  <a:lnTo>
                    <a:pt x="80" y="130"/>
                  </a:lnTo>
                  <a:lnTo>
                    <a:pt x="80" y="130"/>
                  </a:lnTo>
                  <a:lnTo>
                    <a:pt x="71" y="132"/>
                  </a:lnTo>
                  <a:lnTo>
                    <a:pt x="61" y="134"/>
                  </a:lnTo>
                  <a:lnTo>
                    <a:pt x="51" y="140"/>
                  </a:lnTo>
                  <a:lnTo>
                    <a:pt x="41" y="145"/>
                  </a:lnTo>
                  <a:lnTo>
                    <a:pt x="33" y="150"/>
                  </a:lnTo>
                  <a:lnTo>
                    <a:pt x="25" y="157"/>
                  </a:lnTo>
                  <a:lnTo>
                    <a:pt x="17" y="164"/>
                  </a:lnTo>
                  <a:lnTo>
                    <a:pt x="14" y="172"/>
                  </a:lnTo>
                  <a:lnTo>
                    <a:pt x="14" y="172"/>
                  </a:lnTo>
                  <a:lnTo>
                    <a:pt x="6" y="189"/>
                  </a:lnTo>
                  <a:lnTo>
                    <a:pt x="3" y="198"/>
                  </a:lnTo>
                  <a:lnTo>
                    <a:pt x="2" y="209"/>
                  </a:lnTo>
                  <a:lnTo>
                    <a:pt x="0" y="219"/>
                  </a:lnTo>
                  <a:lnTo>
                    <a:pt x="2" y="229"/>
                  </a:lnTo>
                  <a:lnTo>
                    <a:pt x="4" y="238"/>
                  </a:lnTo>
                  <a:lnTo>
                    <a:pt x="7" y="242"/>
                  </a:lnTo>
                  <a:lnTo>
                    <a:pt x="11" y="244"/>
                  </a:lnTo>
                  <a:lnTo>
                    <a:pt x="11" y="244"/>
                  </a:lnTo>
                  <a:lnTo>
                    <a:pt x="21" y="253"/>
                  </a:lnTo>
                  <a:lnTo>
                    <a:pt x="33" y="261"/>
                  </a:lnTo>
                  <a:lnTo>
                    <a:pt x="58" y="276"/>
                  </a:lnTo>
                  <a:lnTo>
                    <a:pt x="83" y="287"/>
                  </a:lnTo>
                  <a:lnTo>
                    <a:pt x="110" y="298"/>
                  </a:lnTo>
                  <a:lnTo>
                    <a:pt x="164" y="316"/>
                  </a:lnTo>
                  <a:lnTo>
                    <a:pt x="190" y="327"/>
                  </a:lnTo>
                  <a:lnTo>
                    <a:pt x="216" y="337"/>
                  </a:lnTo>
                  <a:lnTo>
                    <a:pt x="216" y="337"/>
                  </a:lnTo>
                  <a:lnTo>
                    <a:pt x="220" y="341"/>
                  </a:lnTo>
                  <a:lnTo>
                    <a:pt x="227" y="345"/>
                  </a:lnTo>
                  <a:lnTo>
                    <a:pt x="227" y="345"/>
                  </a:lnTo>
                  <a:lnTo>
                    <a:pt x="241" y="350"/>
                  </a:lnTo>
                  <a:lnTo>
                    <a:pt x="257" y="355"/>
                  </a:lnTo>
                  <a:lnTo>
                    <a:pt x="257" y="355"/>
                  </a:lnTo>
                  <a:lnTo>
                    <a:pt x="261" y="355"/>
                  </a:lnTo>
                  <a:lnTo>
                    <a:pt x="261" y="355"/>
                  </a:lnTo>
                  <a:lnTo>
                    <a:pt x="267" y="357"/>
                  </a:lnTo>
                  <a:lnTo>
                    <a:pt x="267" y="357"/>
                  </a:lnTo>
                  <a:lnTo>
                    <a:pt x="263" y="357"/>
                  </a:lnTo>
                  <a:lnTo>
                    <a:pt x="263" y="357"/>
                  </a:lnTo>
                  <a:lnTo>
                    <a:pt x="267" y="359"/>
                  </a:lnTo>
                  <a:lnTo>
                    <a:pt x="267" y="359"/>
                  </a:lnTo>
                  <a:lnTo>
                    <a:pt x="286" y="375"/>
                  </a:lnTo>
                  <a:lnTo>
                    <a:pt x="308" y="393"/>
                  </a:lnTo>
                  <a:lnTo>
                    <a:pt x="308" y="393"/>
                  </a:lnTo>
                  <a:lnTo>
                    <a:pt x="316" y="401"/>
                  </a:lnTo>
                  <a:lnTo>
                    <a:pt x="322" y="409"/>
                  </a:lnTo>
                  <a:lnTo>
                    <a:pt x="327" y="418"/>
                  </a:lnTo>
                  <a:lnTo>
                    <a:pt x="333" y="429"/>
                  </a:lnTo>
                  <a:lnTo>
                    <a:pt x="335" y="439"/>
                  </a:lnTo>
                  <a:lnTo>
                    <a:pt x="338" y="450"/>
                  </a:lnTo>
                  <a:lnTo>
                    <a:pt x="339" y="461"/>
                  </a:lnTo>
                  <a:lnTo>
                    <a:pt x="338" y="472"/>
                  </a:lnTo>
                  <a:lnTo>
                    <a:pt x="338" y="484"/>
                  </a:lnTo>
                  <a:lnTo>
                    <a:pt x="335" y="494"/>
                  </a:lnTo>
                  <a:lnTo>
                    <a:pt x="333" y="506"/>
                  </a:lnTo>
                  <a:lnTo>
                    <a:pt x="329" y="516"/>
                  </a:lnTo>
                  <a:lnTo>
                    <a:pt x="325" y="525"/>
                  </a:lnTo>
                  <a:lnTo>
                    <a:pt x="320" y="535"/>
                  </a:lnTo>
                  <a:lnTo>
                    <a:pt x="313" y="544"/>
                  </a:lnTo>
                  <a:lnTo>
                    <a:pt x="307" y="552"/>
                  </a:lnTo>
                  <a:lnTo>
                    <a:pt x="307" y="552"/>
                  </a:lnTo>
                  <a:lnTo>
                    <a:pt x="295" y="561"/>
                  </a:lnTo>
                  <a:lnTo>
                    <a:pt x="283" y="569"/>
                  </a:lnTo>
                  <a:lnTo>
                    <a:pt x="269" y="575"/>
                  </a:lnTo>
                  <a:lnTo>
                    <a:pt x="254" y="582"/>
                  </a:lnTo>
                  <a:lnTo>
                    <a:pt x="238" y="586"/>
                  </a:lnTo>
                  <a:lnTo>
                    <a:pt x="223" y="589"/>
                  </a:lnTo>
                  <a:lnTo>
                    <a:pt x="208" y="592"/>
                  </a:lnTo>
                  <a:lnTo>
                    <a:pt x="193" y="593"/>
                  </a:lnTo>
                  <a:lnTo>
                    <a:pt x="193" y="593"/>
                  </a:lnTo>
                  <a:lnTo>
                    <a:pt x="187" y="592"/>
                  </a:lnTo>
                  <a:lnTo>
                    <a:pt x="182" y="592"/>
                  </a:lnTo>
                  <a:lnTo>
                    <a:pt x="177" y="592"/>
                  </a:lnTo>
                  <a:lnTo>
                    <a:pt x="172" y="595"/>
                  </a:lnTo>
                  <a:lnTo>
                    <a:pt x="168" y="597"/>
                  </a:lnTo>
                  <a:lnTo>
                    <a:pt x="164" y="601"/>
                  </a:lnTo>
                  <a:lnTo>
                    <a:pt x="161" y="608"/>
                  </a:lnTo>
                  <a:lnTo>
                    <a:pt x="161" y="614"/>
                  </a:lnTo>
                  <a:lnTo>
                    <a:pt x="161" y="617"/>
                  </a:lnTo>
                  <a:lnTo>
                    <a:pt x="161" y="617"/>
                  </a:lnTo>
                  <a:lnTo>
                    <a:pt x="161" y="621"/>
                  </a:lnTo>
                  <a:lnTo>
                    <a:pt x="163" y="625"/>
                  </a:lnTo>
                  <a:lnTo>
                    <a:pt x="165" y="629"/>
                  </a:lnTo>
                  <a:lnTo>
                    <a:pt x="168" y="633"/>
                  </a:lnTo>
                  <a:lnTo>
                    <a:pt x="172" y="635"/>
                  </a:lnTo>
                  <a:lnTo>
                    <a:pt x="176" y="638"/>
                  </a:lnTo>
                  <a:lnTo>
                    <a:pt x="180" y="639"/>
                  </a:lnTo>
                  <a:lnTo>
                    <a:pt x="184" y="639"/>
                  </a:lnTo>
                  <a:lnTo>
                    <a:pt x="184" y="639"/>
                  </a:lnTo>
                  <a:lnTo>
                    <a:pt x="204" y="639"/>
                  </a:lnTo>
                  <a:lnTo>
                    <a:pt x="224" y="637"/>
                  </a:lnTo>
                  <a:lnTo>
                    <a:pt x="244" y="633"/>
                  </a:lnTo>
                  <a:lnTo>
                    <a:pt x="262" y="626"/>
                  </a:lnTo>
                  <a:lnTo>
                    <a:pt x="282" y="620"/>
                  </a:lnTo>
                  <a:lnTo>
                    <a:pt x="299" y="610"/>
                  </a:lnTo>
                  <a:lnTo>
                    <a:pt x="316" y="601"/>
                  </a:lnTo>
                  <a:lnTo>
                    <a:pt x="330" y="589"/>
                  </a:lnTo>
                  <a:lnTo>
                    <a:pt x="344" y="576"/>
                  </a:lnTo>
                  <a:lnTo>
                    <a:pt x="356" y="562"/>
                  </a:lnTo>
                  <a:lnTo>
                    <a:pt x="367" y="546"/>
                  </a:lnTo>
                  <a:lnTo>
                    <a:pt x="375" y="529"/>
                  </a:lnTo>
                  <a:lnTo>
                    <a:pt x="381" y="512"/>
                  </a:lnTo>
                  <a:lnTo>
                    <a:pt x="385" y="493"/>
                  </a:lnTo>
                  <a:lnTo>
                    <a:pt x="385" y="472"/>
                  </a:lnTo>
                  <a:lnTo>
                    <a:pt x="382" y="451"/>
                  </a:lnTo>
                  <a:lnTo>
                    <a:pt x="382" y="451"/>
                  </a:lnTo>
                  <a:lnTo>
                    <a:pt x="380" y="436"/>
                  </a:lnTo>
                  <a:lnTo>
                    <a:pt x="376" y="422"/>
                  </a:lnTo>
                  <a:lnTo>
                    <a:pt x="372" y="409"/>
                  </a:lnTo>
                  <a:lnTo>
                    <a:pt x="367" y="397"/>
                  </a:lnTo>
                  <a:lnTo>
                    <a:pt x="360" y="387"/>
                  </a:lnTo>
                  <a:lnTo>
                    <a:pt x="354" y="376"/>
                  </a:lnTo>
                  <a:lnTo>
                    <a:pt x="346" y="366"/>
                  </a:lnTo>
                  <a:lnTo>
                    <a:pt x="338" y="358"/>
                  </a:lnTo>
                  <a:lnTo>
                    <a:pt x="330" y="349"/>
                  </a:lnTo>
                  <a:lnTo>
                    <a:pt x="321" y="342"/>
                  </a:lnTo>
                  <a:lnTo>
                    <a:pt x="301" y="328"/>
                  </a:lnTo>
                  <a:lnTo>
                    <a:pt x="279" y="317"/>
                  </a:lnTo>
                  <a:lnTo>
                    <a:pt x="257" y="307"/>
                  </a:lnTo>
                  <a:lnTo>
                    <a:pt x="257" y="307"/>
                  </a:lnTo>
                  <a:lnTo>
                    <a:pt x="233" y="295"/>
                  </a:lnTo>
                  <a:lnTo>
                    <a:pt x="221" y="290"/>
                  </a:lnTo>
                  <a:lnTo>
                    <a:pt x="210" y="286"/>
                  </a:lnTo>
                  <a:lnTo>
                    <a:pt x="210" y="286"/>
                  </a:lnTo>
                  <a:lnTo>
                    <a:pt x="176" y="276"/>
                  </a:lnTo>
                  <a:lnTo>
                    <a:pt x="142" y="263"/>
                  </a:lnTo>
                  <a:lnTo>
                    <a:pt x="108" y="248"/>
                  </a:lnTo>
                  <a:lnTo>
                    <a:pt x="75" y="234"/>
                  </a:lnTo>
                  <a:lnTo>
                    <a:pt x="75" y="234"/>
                  </a:lnTo>
                  <a:lnTo>
                    <a:pt x="68" y="230"/>
                  </a:lnTo>
                  <a:lnTo>
                    <a:pt x="63" y="226"/>
                  </a:lnTo>
                  <a:lnTo>
                    <a:pt x="58" y="222"/>
                  </a:lnTo>
                  <a:lnTo>
                    <a:pt x="55" y="218"/>
                  </a:lnTo>
                  <a:lnTo>
                    <a:pt x="54" y="213"/>
                  </a:lnTo>
                  <a:lnTo>
                    <a:pt x="53" y="208"/>
                  </a:lnTo>
                  <a:lnTo>
                    <a:pt x="53" y="204"/>
                  </a:lnTo>
                  <a:lnTo>
                    <a:pt x="54" y="198"/>
                  </a:lnTo>
                  <a:lnTo>
                    <a:pt x="55" y="195"/>
                  </a:lnTo>
                  <a:lnTo>
                    <a:pt x="59" y="191"/>
                  </a:lnTo>
                  <a:lnTo>
                    <a:pt x="63" y="187"/>
                  </a:lnTo>
                  <a:lnTo>
                    <a:pt x="67" y="183"/>
                  </a:lnTo>
                  <a:lnTo>
                    <a:pt x="72" y="180"/>
                  </a:lnTo>
                  <a:lnTo>
                    <a:pt x="79" y="178"/>
                  </a:lnTo>
                  <a:lnTo>
                    <a:pt x="85" y="175"/>
                  </a:lnTo>
                  <a:lnTo>
                    <a:pt x="92" y="174"/>
                  </a:lnTo>
                  <a:lnTo>
                    <a:pt x="92" y="17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9" name="Freeform 1130">
              <a:extLst>
                <a:ext uri="{FF2B5EF4-FFF2-40B4-BE49-F238E27FC236}">
                  <a16:creationId xmlns:a16="http://schemas.microsoft.com/office/drawing/2014/main" id="{9CD4ED94-0C63-47DB-FC9F-00BC0CC512FE}"/>
                </a:ext>
              </a:extLst>
            </p:cNvPr>
            <p:cNvSpPr/>
            <p:nvPr/>
          </p:nvSpPr>
          <p:spPr bwMode="auto">
            <a:xfrm>
              <a:off x="4273551" y="4613275"/>
              <a:ext cx="3175" cy="1588"/>
            </a:xfrm>
            <a:custGeom>
              <a:avLst/>
              <a:gdLst/>
              <a:ahLst/>
              <a:cxnLst>
                <a:cxn ang="0">
                  <a:pos x="5" y="2"/>
                </a:cxn>
                <a:cxn ang="0">
                  <a:pos x="5" y="2"/>
                </a:cxn>
                <a:cxn ang="0">
                  <a:pos x="7" y="2"/>
                </a:cxn>
                <a:cxn ang="0">
                  <a:pos x="0" y="0"/>
                </a:cxn>
                <a:cxn ang="0">
                  <a:pos x="0" y="0"/>
                </a:cxn>
                <a:cxn ang="0">
                  <a:pos x="1" y="0"/>
                </a:cxn>
                <a:cxn ang="0">
                  <a:pos x="1" y="0"/>
                </a:cxn>
                <a:cxn ang="0">
                  <a:pos x="5" y="2"/>
                </a:cxn>
                <a:cxn ang="0">
                  <a:pos x="5" y="2"/>
                </a:cxn>
              </a:cxnLst>
              <a:rect l="0" t="0" r="r" b="b"/>
              <a:pathLst>
                <a:path w="7" h="2">
                  <a:moveTo>
                    <a:pt x="5" y="2"/>
                  </a:moveTo>
                  <a:lnTo>
                    <a:pt x="5" y="2"/>
                  </a:lnTo>
                  <a:lnTo>
                    <a:pt x="7" y="2"/>
                  </a:lnTo>
                  <a:lnTo>
                    <a:pt x="0" y="0"/>
                  </a:lnTo>
                  <a:lnTo>
                    <a:pt x="0" y="0"/>
                  </a:lnTo>
                  <a:lnTo>
                    <a:pt x="1" y="0"/>
                  </a:lnTo>
                  <a:lnTo>
                    <a:pt x="1" y="0"/>
                  </a:lnTo>
                  <a:lnTo>
                    <a:pt x="5" y="2"/>
                  </a:lnTo>
                  <a:lnTo>
                    <a:pt x="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0" name="Freeform 1131">
              <a:extLst>
                <a:ext uri="{FF2B5EF4-FFF2-40B4-BE49-F238E27FC236}">
                  <a16:creationId xmlns:a16="http://schemas.microsoft.com/office/drawing/2014/main" id="{4CF2CAE2-B716-6440-E1DA-9A1FA3410C56}"/>
                </a:ext>
              </a:extLst>
            </p:cNvPr>
            <p:cNvSpPr/>
            <p:nvPr/>
          </p:nvSpPr>
          <p:spPr bwMode="auto">
            <a:xfrm>
              <a:off x="4224338" y="4500563"/>
              <a:ext cx="153988" cy="254000"/>
            </a:xfrm>
            <a:custGeom>
              <a:avLst/>
              <a:gdLst/>
              <a:ahLst/>
              <a:cxnLst>
                <a:cxn ang="0">
                  <a:pos x="261" y="464"/>
                </a:cxn>
                <a:cxn ang="0">
                  <a:pos x="214" y="440"/>
                </a:cxn>
                <a:cxn ang="0">
                  <a:pos x="209" y="422"/>
                </a:cxn>
                <a:cxn ang="0">
                  <a:pos x="189" y="396"/>
                </a:cxn>
                <a:cxn ang="0">
                  <a:pos x="141" y="375"/>
                </a:cxn>
                <a:cxn ang="0">
                  <a:pos x="53" y="376"/>
                </a:cxn>
                <a:cxn ang="0">
                  <a:pos x="9" y="404"/>
                </a:cxn>
                <a:cxn ang="0">
                  <a:pos x="0" y="456"/>
                </a:cxn>
                <a:cxn ang="0">
                  <a:pos x="18" y="548"/>
                </a:cxn>
                <a:cxn ang="0">
                  <a:pos x="61" y="596"/>
                </a:cxn>
                <a:cxn ang="0">
                  <a:pos x="154" y="633"/>
                </a:cxn>
                <a:cxn ang="0">
                  <a:pos x="232" y="639"/>
                </a:cxn>
                <a:cxn ang="0">
                  <a:pos x="247" y="625"/>
                </a:cxn>
                <a:cxn ang="0">
                  <a:pos x="240" y="599"/>
                </a:cxn>
                <a:cxn ang="0">
                  <a:pos x="202" y="592"/>
                </a:cxn>
                <a:cxn ang="0">
                  <a:pos x="103" y="567"/>
                </a:cxn>
                <a:cxn ang="0">
                  <a:pos x="53" y="521"/>
                </a:cxn>
                <a:cxn ang="0">
                  <a:pos x="44" y="465"/>
                </a:cxn>
                <a:cxn ang="0">
                  <a:pos x="52" y="434"/>
                </a:cxn>
                <a:cxn ang="0">
                  <a:pos x="106" y="418"/>
                </a:cxn>
                <a:cxn ang="0">
                  <a:pos x="155" y="425"/>
                </a:cxn>
                <a:cxn ang="0">
                  <a:pos x="164" y="435"/>
                </a:cxn>
                <a:cxn ang="0">
                  <a:pos x="172" y="456"/>
                </a:cxn>
                <a:cxn ang="0">
                  <a:pos x="206" y="493"/>
                </a:cxn>
                <a:cxn ang="0">
                  <a:pos x="266" y="510"/>
                </a:cxn>
                <a:cxn ang="0">
                  <a:pos x="327" y="504"/>
                </a:cxn>
                <a:cxn ang="0">
                  <a:pos x="370" y="474"/>
                </a:cxn>
                <a:cxn ang="0">
                  <a:pos x="387" y="430"/>
                </a:cxn>
                <a:cxn ang="0">
                  <a:pos x="378" y="395"/>
                </a:cxn>
                <a:cxn ang="0">
                  <a:pos x="304" y="351"/>
                </a:cxn>
                <a:cxn ang="0">
                  <a:pos x="172" y="302"/>
                </a:cxn>
                <a:cxn ang="0">
                  <a:pos x="130" y="285"/>
                </a:cxn>
                <a:cxn ang="0">
                  <a:pos x="121" y="282"/>
                </a:cxn>
                <a:cxn ang="0">
                  <a:pos x="102" y="264"/>
                </a:cxn>
                <a:cxn ang="0">
                  <a:pos x="60" y="221"/>
                </a:cxn>
                <a:cxn ang="0">
                  <a:pos x="49" y="167"/>
                </a:cxn>
                <a:cxn ang="0">
                  <a:pos x="64" y="113"/>
                </a:cxn>
                <a:cxn ang="0">
                  <a:pos x="92" y="79"/>
                </a:cxn>
                <a:cxn ang="0">
                  <a:pos x="164" y="49"/>
                </a:cxn>
                <a:cxn ang="0">
                  <a:pos x="205" y="48"/>
                </a:cxn>
                <a:cxn ang="0">
                  <a:pos x="226" y="32"/>
                </a:cxn>
                <a:cxn ang="0">
                  <a:pos x="225" y="14"/>
                </a:cxn>
                <a:cxn ang="0">
                  <a:pos x="209" y="1"/>
                </a:cxn>
                <a:cxn ang="0">
                  <a:pos x="145" y="8"/>
                </a:cxn>
                <a:cxn ang="0">
                  <a:pos x="57" y="51"/>
                </a:cxn>
                <a:cxn ang="0">
                  <a:pos x="7" y="128"/>
                </a:cxn>
                <a:cxn ang="0">
                  <a:pos x="7" y="204"/>
                </a:cxn>
                <a:cxn ang="0">
                  <a:pos x="35" y="264"/>
                </a:cxn>
                <a:cxn ang="0">
                  <a:pos x="87" y="311"/>
                </a:cxn>
                <a:cxn ang="0">
                  <a:pos x="166" y="349"/>
                </a:cxn>
                <a:cxn ang="0">
                  <a:pos x="280" y="391"/>
                </a:cxn>
                <a:cxn ang="0">
                  <a:pos x="329" y="418"/>
                </a:cxn>
                <a:cxn ang="0">
                  <a:pos x="334" y="440"/>
                </a:cxn>
                <a:cxn ang="0">
                  <a:pos x="315" y="460"/>
                </a:cxn>
              </a:cxnLst>
              <a:rect l="0" t="0" r="r" b="b"/>
              <a:pathLst>
                <a:path w="387" h="639">
                  <a:moveTo>
                    <a:pt x="295" y="465"/>
                  </a:moveTo>
                  <a:lnTo>
                    <a:pt x="295" y="465"/>
                  </a:lnTo>
                  <a:lnTo>
                    <a:pt x="286" y="465"/>
                  </a:lnTo>
                  <a:lnTo>
                    <a:pt x="274" y="465"/>
                  </a:lnTo>
                  <a:lnTo>
                    <a:pt x="261" y="464"/>
                  </a:lnTo>
                  <a:lnTo>
                    <a:pt x="249" y="461"/>
                  </a:lnTo>
                  <a:lnTo>
                    <a:pt x="238" y="457"/>
                  </a:lnTo>
                  <a:lnTo>
                    <a:pt x="226" y="451"/>
                  </a:lnTo>
                  <a:lnTo>
                    <a:pt x="218" y="444"/>
                  </a:lnTo>
                  <a:lnTo>
                    <a:pt x="214" y="440"/>
                  </a:lnTo>
                  <a:lnTo>
                    <a:pt x="213" y="435"/>
                  </a:lnTo>
                  <a:lnTo>
                    <a:pt x="213" y="435"/>
                  </a:lnTo>
                  <a:lnTo>
                    <a:pt x="211" y="427"/>
                  </a:lnTo>
                  <a:lnTo>
                    <a:pt x="209" y="422"/>
                  </a:lnTo>
                  <a:lnTo>
                    <a:pt x="209" y="422"/>
                  </a:lnTo>
                  <a:lnTo>
                    <a:pt x="205" y="414"/>
                  </a:lnTo>
                  <a:lnTo>
                    <a:pt x="201" y="408"/>
                  </a:lnTo>
                  <a:lnTo>
                    <a:pt x="201" y="408"/>
                  </a:lnTo>
                  <a:lnTo>
                    <a:pt x="196" y="401"/>
                  </a:lnTo>
                  <a:lnTo>
                    <a:pt x="189" y="396"/>
                  </a:lnTo>
                  <a:lnTo>
                    <a:pt x="181" y="391"/>
                  </a:lnTo>
                  <a:lnTo>
                    <a:pt x="175" y="387"/>
                  </a:lnTo>
                  <a:lnTo>
                    <a:pt x="158" y="379"/>
                  </a:lnTo>
                  <a:lnTo>
                    <a:pt x="141" y="375"/>
                  </a:lnTo>
                  <a:lnTo>
                    <a:pt x="141" y="375"/>
                  </a:lnTo>
                  <a:lnTo>
                    <a:pt x="123" y="371"/>
                  </a:lnTo>
                  <a:lnTo>
                    <a:pt x="100" y="370"/>
                  </a:lnTo>
                  <a:lnTo>
                    <a:pt x="77" y="371"/>
                  </a:lnTo>
                  <a:lnTo>
                    <a:pt x="65" y="374"/>
                  </a:lnTo>
                  <a:lnTo>
                    <a:pt x="53" y="376"/>
                  </a:lnTo>
                  <a:lnTo>
                    <a:pt x="43" y="380"/>
                  </a:lnTo>
                  <a:lnTo>
                    <a:pt x="32" y="384"/>
                  </a:lnTo>
                  <a:lnTo>
                    <a:pt x="23" y="389"/>
                  </a:lnTo>
                  <a:lnTo>
                    <a:pt x="15" y="396"/>
                  </a:lnTo>
                  <a:lnTo>
                    <a:pt x="9" y="404"/>
                  </a:lnTo>
                  <a:lnTo>
                    <a:pt x="4" y="413"/>
                  </a:lnTo>
                  <a:lnTo>
                    <a:pt x="1" y="423"/>
                  </a:lnTo>
                  <a:lnTo>
                    <a:pt x="0" y="435"/>
                  </a:lnTo>
                  <a:lnTo>
                    <a:pt x="0" y="435"/>
                  </a:lnTo>
                  <a:lnTo>
                    <a:pt x="0" y="456"/>
                  </a:lnTo>
                  <a:lnTo>
                    <a:pt x="0" y="476"/>
                  </a:lnTo>
                  <a:lnTo>
                    <a:pt x="2" y="495"/>
                  </a:lnTo>
                  <a:lnTo>
                    <a:pt x="5" y="514"/>
                  </a:lnTo>
                  <a:lnTo>
                    <a:pt x="10" y="531"/>
                  </a:lnTo>
                  <a:lnTo>
                    <a:pt x="18" y="548"/>
                  </a:lnTo>
                  <a:lnTo>
                    <a:pt x="30" y="565"/>
                  </a:lnTo>
                  <a:lnTo>
                    <a:pt x="43" y="582"/>
                  </a:lnTo>
                  <a:lnTo>
                    <a:pt x="43" y="582"/>
                  </a:lnTo>
                  <a:lnTo>
                    <a:pt x="52" y="589"/>
                  </a:lnTo>
                  <a:lnTo>
                    <a:pt x="61" y="596"/>
                  </a:lnTo>
                  <a:lnTo>
                    <a:pt x="70" y="603"/>
                  </a:lnTo>
                  <a:lnTo>
                    <a:pt x="82" y="609"/>
                  </a:lnTo>
                  <a:lnTo>
                    <a:pt x="104" y="620"/>
                  </a:lnTo>
                  <a:lnTo>
                    <a:pt x="129" y="627"/>
                  </a:lnTo>
                  <a:lnTo>
                    <a:pt x="154" y="633"/>
                  </a:lnTo>
                  <a:lnTo>
                    <a:pt x="179" y="637"/>
                  </a:lnTo>
                  <a:lnTo>
                    <a:pt x="204" y="639"/>
                  </a:lnTo>
                  <a:lnTo>
                    <a:pt x="227" y="639"/>
                  </a:lnTo>
                  <a:lnTo>
                    <a:pt x="227" y="639"/>
                  </a:lnTo>
                  <a:lnTo>
                    <a:pt x="232" y="639"/>
                  </a:lnTo>
                  <a:lnTo>
                    <a:pt x="236" y="638"/>
                  </a:lnTo>
                  <a:lnTo>
                    <a:pt x="240" y="635"/>
                  </a:lnTo>
                  <a:lnTo>
                    <a:pt x="243" y="633"/>
                  </a:lnTo>
                  <a:lnTo>
                    <a:pt x="246" y="629"/>
                  </a:lnTo>
                  <a:lnTo>
                    <a:pt x="247" y="625"/>
                  </a:lnTo>
                  <a:lnTo>
                    <a:pt x="249" y="617"/>
                  </a:lnTo>
                  <a:lnTo>
                    <a:pt x="247" y="608"/>
                  </a:lnTo>
                  <a:lnTo>
                    <a:pt x="246" y="604"/>
                  </a:lnTo>
                  <a:lnTo>
                    <a:pt x="243" y="601"/>
                  </a:lnTo>
                  <a:lnTo>
                    <a:pt x="240" y="599"/>
                  </a:lnTo>
                  <a:lnTo>
                    <a:pt x="236" y="596"/>
                  </a:lnTo>
                  <a:lnTo>
                    <a:pt x="232" y="595"/>
                  </a:lnTo>
                  <a:lnTo>
                    <a:pt x="227" y="593"/>
                  </a:lnTo>
                  <a:lnTo>
                    <a:pt x="227" y="593"/>
                  </a:lnTo>
                  <a:lnTo>
                    <a:pt x="202" y="592"/>
                  </a:lnTo>
                  <a:lnTo>
                    <a:pt x="175" y="589"/>
                  </a:lnTo>
                  <a:lnTo>
                    <a:pt x="145" y="583"/>
                  </a:lnTo>
                  <a:lnTo>
                    <a:pt x="130" y="579"/>
                  </a:lnTo>
                  <a:lnTo>
                    <a:pt x="116" y="574"/>
                  </a:lnTo>
                  <a:lnTo>
                    <a:pt x="103" y="567"/>
                  </a:lnTo>
                  <a:lnTo>
                    <a:pt x="90" y="561"/>
                  </a:lnTo>
                  <a:lnTo>
                    <a:pt x="78" y="552"/>
                  </a:lnTo>
                  <a:lnTo>
                    <a:pt x="68" y="542"/>
                  </a:lnTo>
                  <a:lnTo>
                    <a:pt x="60" y="533"/>
                  </a:lnTo>
                  <a:lnTo>
                    <a:pt x="53" y="521"/>
                  </a:lnTo>
                  <a:lnTo>
                    <a:pt x="48" y="508"/>
                  </a:lnTo>
                  <a:lnTo>
                    <a:pt x="47" y="495"/>
                  </a:lnTo>
                  <a:lnTo>
                    <a:pt x="47" y="495"/>
                  </a:lnTo>
                  <a:lnTo>
                    <a:pt x="44" y="474"/>
                  </a:lnTo>
                  <a:lnTo>
                    <a:pt x="44" y="465"/>
                  </a:lnTo>
                  <a:lnTo>
                    <a:pt x="44" y="453"/>
                  </a:lnTo>
                  <a:lnTo>
                    <a:pt x="44" y="453"/>
                  </a:lnTo>
                  <a:lnTo>
                    <a:pt x="45" y="448"/>
                  </a:lnTo>
                  <a:lnTo>
                    <a:pt x="47" y="443"/>
                  </a:lnTo>
                  <a:lnTo>
                    <a:pt x="52" y="434"/>
                  </a:lnTo>
                  <a:lnTo>
                    <a:pt x="58" y="427"/>
                  </a:lnTo>
                  <a:lnTo>
                    <a:pt x="66" y="423"/>
                  </a:lnTo>
                  <a:lnTo>
                    <a:pt x="75" y="419"/>
                  </a:lnTo>
                  <a:lnTo>
                    <a:pt x="86" y="418"/>
                  </a:lnTo>
                  <a:lnTo>
                    <a:pt x="106" y="418"/>
                  </a:lnTo>
                  <a:lnTo>
                    <a:pt x="106" y="418"/>
                  </a:lnTo>
                  <a:lnTo>
                    <a:pt x="117" y="418"/>
                  </a:lnTo>
                  <a:lnTo>
                    <a:pt x="137" y="421"/>
                  </a:lnTo>
                  <a:lnTo>
                    <a:pt x="147" y="422"/>
                  </a:lnTo>
                  <a:lnTo>
                    <a:pt x="155" y="425"/>
                  </a:lnTo>
                  <a:lnTo>
                    <a:pt x="162" y="427"/>
                  </a:lnTo>
                  <a:lnTo>
                    <a:pt x="163" y="429"/>
                  </a:lnTo>
                  <a:lnTo>
                    <a:pt x="164" y="431"/>
                  </a:lnTo>
                  <a:lnTo>
                    <a:pt x="164" y="431"/>
                  </a:lnTo>
                  <a:lnTo>
                    <a:pt x="164" y="435"/>
                  </a:lnTo>
                  <a:lnTo>
                    <a:pt x="167" y="440"/>
                  </a:lnTo>
                  <a:lnTo>
                    <a:pt x="167" y="440"/>
                  </a:lnTo>
                  <a:lnTo>
                    <a:pt x="167" y="446"/>
                  </a:lnTo>
                  <a:lnTo>
                    <a:pt x="167" y="446"/>
                  </a:lnTo>
                  <a:lnTo>
                    <a:pt x="172" y="456"/>
                  </a:lnTo>
                  <a:lnTo>
                    <a:pt x="177" y="465"/>
                  </a:lnTo>
                  <a:lnTo>
                    <a:pt x="183" y="473"/>
                  </a:lnTo>
                  <a:lnTo>
                    <a:pt x="191" y="481"/>
                  </a:lnTo>
                  <a:lnTo>
                    <a:pt x="198" y="487"/>
                  </a:lnTo>
                  <a:lnTo>
                    <a:pt x="206" y="493"/>
                  </a:lnTo>
                  <a:lnTo>
                    <a:pt x="215" y="498"/>
                  </a:lnTo>
                  <a:lnTo>
                    <a:pt x="225" y="502"/>
                  </a:lnTo>
                  <a:lnTo>
                    <a:pt x="235" y="504"/>
                  </a:lnTo>
                  <a:lnTo>
                    <a:pt x="246" y="507"/>
                  </a:lnTo>
                  <a:lnTo>
                    <a:pt x="266" y="510"/>
                  </a:lnTo>
                  <a:lnTo>
                    <a:pt x="287" y="511"/>
                  </a:lnTo>
                  <a:lnTo>
                    <a:pt x="308" y="510"/>
                  </a:lnTo>
                  <a:lnTo>
                    <a:pt x="308" y="510"/>
                  </a:lnTo>
                  <a:lnTo>
                    <a:pt x="317" y="507"/>
                  </a:lnTo>
                  <a:lnTo>
                    <a:pt x="327" y="504"/>
                  </a:lnTo>
                  <a:lnTo>
                    <a:pt x="337" y="501"/>
                  </a:lnTo>
                  <a:lnTo>
                    <a:pt x="346" y="495"/>
                  </a:lnTo>
                  <a:lnTo>
                    <a:pt x="355" y="489"/>
                  </a:lnTo>
                  <a:lnTo>
                    <a:pt x="363" y="482"/>
                  </a:lnTo>
                  <a:lnTo>
                    <a:pt x="370" y="474"/>
                  </a:lnTo>
                  <a:lnTo>
                    <a:pt x="375" y="467"/>
                  </a:lnTo>
                  <a:lnTo>
                    <a:pt x="375" y="467"/>
                  </a:lnTo>
                  <a:lnTo>
                    <a:pt x="382" y="450"/>
                  </a:lnTo>
                  <a:lnTo>
                    <a:pt x="384" y="440"/>
                  </a:lnTo>
                  <a:lnTo>
                    <a:pt x="387" y="430"/>
                  </a:lnTo>
                  <a:lnTo>
                    <a:pt x="387" y="421"/>
                  </a:lnTo>
                  <a:lnTo>
                    <a:pt x="387" y="410"/>
                  </a:lnTo>
                  <a:lnTo>
                    <a:pt x="383" y="402"/>
                  </a:lnTo>
                  <a:lnTo>
                    <a:pt x="380" y="399"/>
                  </a:lnTo>
                  <a:lnTo>
                    <a:pt x="378" y="395"/>
                  </a:lnTo>
                  <a:lnTo>
                    <a:pt x="378" y="395"/>
                  </a:lnTo>
                  <a:lnTo>
                    <a:pt x="366" y="385"/>
                  </a:lnTo>
                  <a:lnTo>
                    <a:pt x="354" y="378"/>
                  </a:lnTo>
                  <a:lnTo>
                    <a:pt x="329" y="363"/>
                  </a:lnTo>
                  <a:lnTo>
                    <a:pt x="304" y="351"/>
                  </a:lnTo>
                  <a:lnTo>
                    <a:pt x="278" y="342"/>
                  </a:lnTo>
                  <a:lnTo>
                    <a:pt x="225" y="323"/>
                  </a:lnTo>
                  <a:lnTo>
                    <a:pt x="198" y="314"/>
                  </a:lnTo>
                  <a:lnTo>
                    <a:pt x="172" y="302"/>
                  </a:lnTo>
                  <a:lnTo>
                    <a:pt x="172" y="302"/>
                  </a:lnTo>
                  <a:lnTo>
                    <a:pt x="167" y="298"/>
                  </a:lnTo>
                  <a:lnTo>
                    <a:pt x="162" y="295"/>
                  </a:lnTo>
                  <a:lnTo>
                    <a:pt x="162" y="295"/>
                  </a:lnTo>
                  <a:lnTo>
                    <a:pt x="146" y="290"/>
                  </a:lnTo>
                  <a:lnTo>
                    <a:pt x="130" y="285"/>
                  </a:lnTo>
                  <a:lnTo>
                    <a:pt x="130" y="285"/>
                  </a:lnTo>
                  <a:lnTo>
                    <a:pt x="126" y="283"/>
                  </a:lnTo>
                  <a:lnTo>
                    <a:pt x="126" y="283"/>
                  </a:lnTo>
                  <a:lnTo>
                    <a:pt x="121" y="282"/>
                  </a:lnTo>
                  <a:lnTo>
                    <a:pt x="121" y="282"/>
                  </a:lnTo>
                  <a:lnTo>
                    <a:pt x="125" y="283"/>
                  </a:lnTo>
                  <a:lnTo>
                    <a:pt x="125" y="283"/>
                  </a:lnTo>
                  <a:lnTo>
                    <a:pt x="120" y="281"/>
                  </a:lnTo>
                  <a:lnTo>
                    <a:pt x="120" y="281"/>
                  </a:lnTo>
                  <a:lnTo>
                    <a:pt x="102" y="264"/>
                  </a:lnTo>
                  <a:lnTo>
                    <a:pt x="81" y="246"/>
                  </a:lnTo>
                  <a:lnTo>
                    <a:pt x="81" y="246"/>
                  </a:lnTo>
                  <a:lnTo>
                    <a:pt x="73" y="239"/>
                  </a:lnTo>
                  <a:lnTo>
                    <a:pt x="65" y="230"/>
                  </a:lnTo>
                  <a:lnTo>
                    <a:pt x="60" y="221"/>
                  </a:lnTo>
                  <a:lnTo>
                    <a:pt x="56" y="210"/>
                  </a:lnTo>
                  <a:lnTo>
                    <a:pt x="52" y="201"/>
                  </a:lnTo>
                  <a:lnTo>
                    <a:pt x="51" y="189"/>
                  </a:lnTo>
                  <a:lnTo>
                    <a:pt x="49" y="179"/>
                  </a:lnTo>
                  <a:lnTo>
                    <a:pt x="49" y="167"/>
                  </a:lnTo>
                  <a:lnTo>
                    <a:pt x="51" y="157"/>
                  </a:lnTo>
                  <a:lnTo>
                    <a:pt x="52" y="145"/>
                  </a:lnTo>
                  <a:lnTo>
                    <a:pt x="55" y="134"/>
                  </a:lnTo>
                  <a:lnTo>
                    <a:pt x="58" y="124"/>
                  </a:lnTo>
                  <a:lnTo>
                    <a:pt x="64" y="113"/>
                  </a:lnTo>
                  <a:lnTo>
                    <a:pt x="69" y="104"/>
                  </a:lnTo>
                  <a:lnTo>
                    <a:pt x="75" y="96"/>
                  </a:lnTo>
                  <a:lnTo>
                    <a:pt x="82" y="89"/>
                  </a:lnTo>
                  <a:lnTo>
                    <a:pt x="82" y="89"/>
                  </a:lnTo>
                  <a:lnTo>
                    <a:pt x="92" y="79"/>
                  </a:lnTo>
                  <a:lnTo>
                    <a:pt x="106" y="70"/>
                  </a:lnTo>
                  <a:lnTo>
                    <a:pt x="119" y="64"/>
                  </a:lnTo>
                  <a:lnTo>
                    <a:pt x="133" y="59"/>
                  </a:lnTo>
                  <a:lnTo>
                    <a:pt x="149" y="53"/>
                  </a:lnTo>
                  <a:lnTo>
                    <a:pt x="164" y="49"/>
                  </a:lnTo>
                  <a:lnTo>
                    <a:pt x="180" y="48"/>
                  </a:lnTo>
                  <a:lnTo>
                    <a:pt x="194" y="47"/>
                  </a:lnTo>
                  <a:lnTo>
                    <a:pt x="194" y="47"/>
                  </a:lnTo>
                  <a:lnTo>
                    <a:pt x="200" y="48"/>
                  </a:lnTo>
                  <a:lnTo>
                    <a:pt x="205" y="48"/>
                  </a:lnTo>
                  <a:lnTo>
                    <a:pt x="210" y="47"/>
                  </a:lnTo>
                  <a:lnTo>
                    <a:pt x="215" y="45"/>
                  </a:lnTo>
                  <a:lnTo>
                    <a:pt x="221" y="42"/>
                  </a:lnTo>
                  <a:lnTo>
                    <a:pt x="223" y="38"/>
                  </a:lnTo>
                  <a:lnTo>
                    <a:pt x="226" y="32"/>
                  </a:lnTo>
                  <a:lnTo>
                    <a:pt x="227" y="26"/>
                  </a:lnTo>
                  <a:lnTo>
                    <a:pt x="227" y="23"/>
                  </a:lnTo>
                  <a:lnTo>
                    <a:pt x="227" y="23"/>
                  </a:lnTo>
                  <a:lnTo>
                    <a:pt x="226" y="18"/>
                  </a:lnTo>
                  <a:lnTo>
                    <a:pt x="225" y="14"/>
                  </a:lnTo>
                  <a:lnTo>
                    <a:pt x="223" y="10"/>
                  </a:lnTo>
                  <a:lnTo>
                    <a:pt x="219" y="6"/>
                  </a:lnTo>
                  <a:lnTo>
                    <a:pt x="217" y="4"/>
                  </a:lnTo>
                  <a:lnTo>
                    <a:pt x="213" y="2"/>
                  </a:lnTo>
                  <a:lnTo>
                    <a:pt x="209" y="1"/>
                  </a:lnTo>
                  <a:lnTo>
                    <a:pt x="204" y="0"/>
                  </a:lnTo>
                  <a:lnTo>
                    <a:pt x="204" y="0"/>
                  </a:lnTo>
                  <a:lnTo>
                    <a:pt x="184" y="1"/>
                  </a:lnTo>
                  <a:lnTo>
                    <a:pt x="164" y="4"/>
                  </a:lnTo>
                  <a:lnTo>
                    <a:pt x="145" y="8"/>
                  </a:lnTo>
                  <a:lnTo>
                    <a:pt x="125" y="13"/>
                  </a:lnTo>
                  <a:lnTo>
                    <a:pt x="107" y="21"/>
                  </a:lnTo>
                  <a:lnTo>
                    <a:pt x="89" y="28"/>
                  </a:lnTo>
                  <a:lnTo>
                    <a:pt x="73" y="39"/>
                  </a:lnTo>
                  <a:lnTo>
                    <a:pt x="57" y="51"/>
                  </a:lnTo>
                  <a:lnTo>
                    <a:pt x="43" y="62"/>
                  </a:lnTo>
                  <a:lnTo>
                    <a:pt x="31" y="77"/>
                  </a:lnTo>
                  <a:lnTo>
                    <a:pt x="21" y="93"/>
                  </a:lnTo>
                  <a:lnTo>
                    <a:pt x="13" y="110"/>
                  </a:lnTo>
                  <a:lnTo>
                    <a:pt x="7" y="128"/>
                  </a:lnTo>
                  <a:lnTo>
                    <a:pt x="4" y="147"/>
                  </a:lnTo>
                  <a:lnTo>
                    <a:pt x="2" y="167"/>
                  </a:lnTo>
                  <a:lnTo>
                    <a:pt x="5" y="189"/>
                  </a:lnTo>
                  <a:lnTo>
                    <a:pt x="5" y="189"/>
                  </a:lnTo>
                  <a:lnTo>
                    <a:pt x="7" y="204"/>
                  </a:lnTo>
                  <a:lnTo>
                    <a:pt x="11" y="217"/>
                  </a:lnTo>
                  <a:lnTo>
                    <a:pt x="17" y="230"/>
                  </a:lnTo>
                  <a:lnTo>
                    <a:pt x="22" y="242"/>
                  </a:lnTo>
                  <a:lnTo>
                    <a:pt x="27" y="253"/>
                  </a:lnTo>
                  <a:lnTo>
                    <a:pt x="35" y="264"/>
                  </a:lnTo>
                  <a:lnTo>
                    <a:pt x="41" y="273"/>
                  </a:lnTo>
                  <a:lnTo>
                    <a:pt x="49" y="282"/>
                  </a:lnTo>
                  <a:lnTo>
                    <a:pt x="58" y="290"/>
                  </a:lnTo>
                  <a:lnTo>
                    <a:pt x="68" y="298"/>
                  </a:lnTo>
                  <a:lnTo>
                    <a:pt x="87" y="311"/>
                  </a:lnTo>
                  <a:lnTo>
                    <a:pt x="108" y="323"/>
                  </a:lnTo>
                  <a:lnTo>
                    <a:pt x="132" y="332"/>
                  </a:lnTo>
                  <a:lnTo>
                    <a:pt x="132" y="332"/>
                  </a:lnTo>
                  <a:lnTo>
                    <a:pt x="154" y="345"/>
                  </a:lnTo>
                  <a:lnTo>
                    <a:pt x="166" y="349"/>
                  </a:lnTo>
                  <a:lnTo>
                    <a:pt x="177" y="353"/>
                  </a:lnTo>
                  <a:lnTo>
                    <a:pt x="177" y="353"/>
                  </a:lnTo>
                  <a:lnTo>
                    <a:pt x="213" y="365"/>
                  </a:lnTo>
                  <a:lnTo>
                    <a:pt x="247" y="378"/>
                  </a:lnTo>
                  <a:lnTo>
                    <a:pt x="280" y="391"/>
                  </a:lnTo>
                  <a:lnTo>
                    <a:pt x="314" y="406"/>
                  </a:lnTo>
                  <a:lnTo>
                    <a:pt x="314" y="406"/>
                  </a:lnTo>
                  <a:lnTo>
                    <a:pt x="320" y="409"/>
                  </a:lnTo>
                  <a:lnTo>
                    <a:pt x="325" y="413"/>
                  </a:lnTo>
                  <a:lnTo>
                    <a:pt x="329" y="418"/>
                  </a:lnTo>
                  <a:lnTo>
                    <a:pt x="332" y="422"/>
                  </a:lnTo>
                  <a:lnTo>
                    <a:pt x="334" y="426"/>
                  </a:lnTo>
                  <a:lnTo>
                    <a:pt x="336" y="431"/>
                  </a:lnTo>
                  <a:lnTo>
                    <a:pt x="334" y="436"/>
                  </a:lnTo>
                  <a:lnTo>
                    <a:pt x="334" y="440"/>
                  </a:lnTo>
                  <a:lnTo>
                    <a:pt x="332" y="444"/>
                  </a:lnTo>
                  <a:lnTo>
                    <a:pt x="329" y="450"/>
                  </a:lnTo>
                  <a:lnTo>
                    <a:pt x="325" y="453"/>
                  </a:lnTo>
                  <a:lnTo>
                    <a:pt x="320" y="456"/>
                  </a:lnTo>
                  <a:lnTo>
                    <a:pt x="315" y="460"/>
                  </a:lnTo>
                  <a:lnTo>
                    <a:pt x="310" y="463"/>
                  </a:lnTo>
                  <a:lnTo>
                    <a:pt x="303" y="464"/>
                  </a:lnTo>
                  <a:lnTo>
                    <a:pt x="295" y="465"/>
                  </a:lnTo>
                  <a:lnTo>
                    <a:pt x="295" y="46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1" name="Freeform 1132">
              <a:extLst>
                <a:ext uri="{FF2B5EF4-FFF2-40B4-BE49-F238E27FC236}">
                  <a16:creationId xmlns:a16="http://schemas.microsoft.com/office/drawing/2014/main" id="{E0248ED6-EB57-FEA6-423B-D7700A15F4B3}"/>
                </a:ext>
              </a:extLst>
            </p:cNvPr>
            <p:cNvSpPr/>
            <p:nvPr/>
          </p:nvSpPr>
          <p:spPr bwMode="auto">
            <a:xfrm>
              <a:off x="4295776" y="4462463"/>
              <a:ext cx="95250" cy="55563"/>
            </a:xfrm>
            <a:custGeom>
              <a:avLst/>
              <a:gdLst/>
              <a:ahLst/>
              <a:cxnLst>
                <a:cxn ang="0">
                  <a:pos x="242" y="113"/>
                </a:cxn>
                <a:cxn ang="0">
                  <a:pos x="238" y="69"/>
                </a:cxn>
                <a:cxn ang="0">
                  <a:pos x="231" y="49"/>
                </a:cxn>
                <a:cxn ang="0">
                  <a:pos x="218" y="31"/>
                </a:cxn>
                <a:cxn ang="0">
                  <a:pos x="208" y="22"/>
                </a:cxn>
                <a:cxn ang="0">
                  <a:pos x="186" y="10"/>
                </a:cxn>
                <a:cxn ang="0">
                  <a:pos x="159" y="3"/>
                </a:cxn>
                <a:cxn ang="0">
                  <a:pos x="133" y="1"/>
                </a:cxn>
                <a:cxn ang="0">
                  <a:pos x="120" y="0"/>
                </a:cxn>
                <a:cxn ang="0">
                  <a:pos x="82" y="3"/>
                </a:cxn>
                <a:cxn ang="0">
                  <a:pos x="56" y="10"/>
                </a:cxn>
                <a:cxn ang="0">
                  <a:pos x="32" y="20"/>
                </a:cxn>
                <a:cxn ang="0">
                  <a:pos x="22" y="28"/>
                </a:cxn>
                <a:cxn ang="0">
                  <a:pos x="10" y="47"/>
                </a:cxn>
                <a:cxn ang="0">
                  <a:pos x="4" y="69"/>
                </a:cxn>
                <a:cxn ang="0">
                  <a:pos x="1" y="94"/>
                </a:cxn>
                <a:cxn ang="0">
                  <a:pos x="0" y="116"/>
                </a:cxn>
                <a:cxn ang="0">
                  <a:pos x="2" y="125"/>
                </a:cxn>
                <a:cxn ang="0">
                  <a:pos x="8" y="132"/>
                </a:cxn>
                <a:cxn ang="0">
                  <a:pos x="14" y="137"/>
                </a:cxn>
                <a:cxn ang="0">
                  <a:pos x="31" y="137"/>
                </a:cxn>
                <a:cxn ang="0">
                  <a:pos x="39" y="132"/>
                </a:cxn>
                <a:cxn ang="0">
                  <a:pos x="44" y="125"/>
                </a:cxn>
                <a:cxn ang="0">
                  <a:pos x="46" y="116"/>
                </a:cxn>
                <a:cxn ang="0">
                  <a:pos x="47" y="99"/>
                </a:cxn>
                <a:cxn ang="0">
                  <a:pos x="53" y="74"/>
                </a:cxn>
                <a:cxn ang="0">
                  <a:pos x="68" y="57"/>
                </a:cxn>
                <a:cxn ang="0">
                  <a:pos x="93" y="48"/>
                </a:cxn>
                <a:cxn ang="0">
                  <a:pos x="110" y="47"/>
                </a:cxn>
                <a:cxn ang="0">
                  <a:pos x="152" y="48"/>
                </a:cxn>
                <a:cxn ang="0">
                  <a:pos x="167" y="52"/>
                </a:cxn>
                <a:cxn ang="0">
                  <a:pos x="183" y="62"/>
                </a:cxn>
                <a:cxn ang="0">
                  <a:pos x="191" y="77"/>
                </a:cxn>
                <a:cxn ang="0">
                  <a:pos x="195" y="94"/>
                </a:cxn>
                <a:cxn ang="0">
                  <a:pos x="196" y="113"/>
                </a:cxn>
                <a:cxn ang="0">
                  <a:pos x="199" y="122"/>
                </a:cxn>
                <a:cxn ang="0">
                  <a:pos x="204" y="129"/>
                </a:cxn>
                <a:cxn ang="0">
                  <a:pos x="221" y="134"/>
                </a:cxn>
                <a:cxn ang="0">
                  <a:pos x="233" y="132"/>
                </a:cxn>
                <a:cxn ang="0">
                  <a:pos x="238" y="126"/>
                </a:cxn>
                <a:cxn ang="0">
                  <a:pos x="242" y="117"/>
                </a:cxn>
                <a:cxn ang="0">
                  <a:pos x="242" y="113"/>
                </a:cxn>
              </a:cxnLst>
              <a:rect l="0" t="0" r="r" b="b"/>
              <a:pathLst>
                <a:path w="242" h="138">
                  <a:moveTo>
                    <a:pt x="242" y="113"/>
                  </a:moveTo>
                  <a:lnTo>
                    <a:pt x="242" y="113"/>
                  </a:lnTo>
                  <a:lnTo>
                    <a:pt x="239" y="91"/>
                  </a:lnTo>
                  <a:lnTo>
                    <a:pt x="238" y="69"/>
                  </a:lnTo>
                  <a:lnTo>
                    <a:pt x="235" y="58"/>
                  </a:lnTo>
                  <a:lnTo>
                    <a:pt x="231" y="49"/>
                  </a:lnTo>
                  <a:lnTo>
                    <a:pt x="226" y="40"/>
                  </a:lnTo>
                  <a:lnTo>
                    <a:pt x="218" y="31"/>
                  </a:lnTo>
                  <a:lnTo>
                    <a:pt x="218" y="31"/>
                  </a:lnTo>
                  <a:lnTo>
                    <a:pt x="208" y="22"/>
                  </a:lnTo>
                  <a:lnTo>
                    <a:pt x="197" y="15"/>
                  </a:lnTo>
                  <a:lnTo>
                    <a:pt x="186" y="10"/>
                  </a:lnTo>
                  <a:lnTo>
                    <a:pt x="172" y="6"/>
                  </a:lnTo>
                  <a:lnTo>
                    <a:pt x="159" y="3"/>
                  </a:lnTo>
                  <a:lnTo>
                    <a:pt x="146" y="1"/>
                  </a:lnTo>
                  <a:lnTo>
                    <a:pt x="133" y="1"/>
                  </a:lnTo>
                  <a:lnTo>
                    <a:pt x="120" y="0"/>
                  </a:lnTo>
                  <a:lnTo>
                    <a:pt x="120" y="0"/>
                  </a:lnTo>
                  <a:lnTo>
                    <a:pt x="95" y="2"/>
                  </a:lnTo>
                  <a:lnTo>
                    <a:pt x="82" y="3"/>
                  </a:lnTo>
                  <a:lnTo>
                    <a:pt x="69" y="6"/>
                  </a:lnTo>
                  <a:lnTo>
                    <a:pt x="56" y="10"/>
                  </a:lnTo>
                  <a:lnTo>
                    <a:pt x="43" y="14"/>
                  </a:lnTo>
                  <a:lnTo>
                    <a:pt x="32" y="20"/>
                  </a:lnTo>
                  <a:lnTo>
                    <a:pt x="22" y="28"/>
                  </a:lnTo>
                  <a:lnTo>
                    <a:pt x="22" y="28"/>
                  </a:lnTo>
                  <a:lnTo>
                    <a:pt x="15" y="36"/>
                  </a:lnTo>
                  <a:lnTo>
                    <a:pt x="10" y="47"/>
                  </a:lnTo>
                  <a:lnTo>
                    <a:pt x="6" y="57"/>
                  </a:lnTo>
                  <a:lnTo>
                    <a:pt x="4" y="69"/>
                  </a:lnTo>
                  <a:lnTo>
                    <a:pt x="1" y="81"/>
                  </a:lnTo>
                  <a:lnTo>
                    <a:pt x="1" y="94"/>
                  </a:lnTo>
                  <a:lnTo>
                    <a:pt x="0" y="116"/>
                  </a:lnTo>
                  <a:lnTo>
                    <a:pt x="0" y="116"/>
                  </a:lnTo>
                  <a:lnTo>
                    <a:pt x="1" y="121"/>
                  </a:lnTo>
                  <a:lnTo>
                    <a:pt x="2" y="125"/>
                  </a:lnTo>
                  <a:lnTo>
                    <a:pt x="4" y="129"/>
                  </a:lnTo>
                  <a:lnTo>
                    <a:pt x="8" y="132"/>
                  </a:lnTo>
                  <a:lnTo>
                    <a:pt x="10" y="134"/>
                  </a:lnTo>
                  <a:lnTo>
                    <a:pt x="14" y="137"/>
                  </a:lnTo>
                  <a:lnTo>
                    <a:pt x="23" y="138"/>
                  </a:lnTo>
                  <a:lnTo>
                    <a:pt x="31" y="137"/>
                  </a:lnTo>
                  <a:lnTo>
                    <a:pt x="35" y="134"/>
                  </a:lnTo>
                  <a:lnTo>
                    <a:pt x="39" y="132"/>
                  </a:lnTo>
                  <a:lnTo>
                    <a:pt x="42" y="129"/>
                  </a:lnTo>
                  <a:lnTo>
                    <a:pt x="44" y="125"/>
                  </a:lnTo>
                  <a:lnTo>
                    <a:pt x="46" y="121"/>
                  </a:lnTo>
                  <a:lnTo>
                    <a:pt x="46" y="116"/>
                  </a:lnTo>
                  <a:lnTo>
                    <a:pt x="46" y="116"/>
                  </a:lnTo>
                  <a:lnTo>
                    <a:pt x="47" y="99"/>
                  </a:lnTo>
                  <a:lnTo>
                    <a:pt x="49" y="86"/>
                  </a:lnTo>
                  <a:lnTo>
                    <a:pt x="53" y="74"/>
                  </a:lnTo>
                  <a:lnTo>
                    <a:pt x="60" y="65"/>
                  </a:lnTo>
                  <a:lnTo>
                    <a:pt x="68" y="57"/>
                  </a:lnTo>
                  <a:lnTo>
                    <a:pt x="80" y="52"/>
                  </a:lnTo>
                  <a:lnTo>
                    <a:pt x="93" y="48"/>
                  </a:lnTo>
                  <a:lnTo>
                    <a:pt x="110" y="47"/>
                  </a:lnTo>
                  <a:lnTo>
                    <a:pt x="110" y="47"/>
                  </a:lnTo>
                  <a:lnTo>
                    <a:pt x="138" y="47"/>
                  </a:lnTo>
                  <a:lnTo>
                    <a:pt x="152" y="48"/>
                  </a:lnTo>
                  <a:lnTo>
                    <a:pt x="167" y="52"/>
                  </a:lnTo>
                  <a:lnTo>
                    <a:pt x="167" y="52"/>
                  </a:lnTo>
                  <a:lnTo>
                    <a:pt x="176" y="56"/>
                  </a:lnTo>
                  <a:lnTo>
                    <a:pt x="183" y="62"/>
                  </a:lnTo>
                  <a:lnTo>
                    <a:pt x="188" y="69"/>
                  </a:lnTo>
                  <a:lnTo>
                    <a:pt x="191" y="77"/>
                  </a:lnTo>
                  <a:lnTo>
                    <a:pt x="193" y="85"/>
                  </a:lnTo>
                  <a:lnTo>
                    <a:pt x="195" y="94"/>
                  </a:lnTo>
                  <a:lnTo>
                    <a:pt x="196" y="113"/>
                  </a:lnTo>
                  <a:lnTo>
                    <a:pt x="196" y="113"/>
                  </a:lnTo>
                  <a:lnTo>
                    <a:pt x="196" y="117"/>
                  </a:lnTo>
                  <a:lnTo>
                    <a:pt x="199" y="122"/>
                  </a:lnTo>
                  <a:lnTo>
                    <a:pt x="201" y="126"/>
                  </a:lnTo>
                  <a:lnTo>
                    <a:pt x="204" y="129"/>
                  </a:lnTo>
                  <a:lnTo>
                    <a:pt x="212" y="133"/>
                  </a:lnTo>
                  <a:lnTo>
                    <a:pt x="221" y="134"/>
                  </a:lnTo>
                  <a:lnTo>
                    <a:pt x="229" y="133"/>
                  </a:lnTo>
                  <a:lnTo>
                    <a:pt x="233" y="132"/>
                  </a:lnTo>
                  <a:lnTo>
                    <a:pt x="235" y="129"/>
                  </a:lnTo>
                  <a:lnTo>
                    <a:pt x="238" y="126"/>
                  </a:lnTo>
                  <a:lnTo>
                    <a:pt x="240" y="122"/>
                  </a:lnTo>
                  <a:lnTo>
                    <a:pt x="242" y="117"/>
                  </a:lnTo>
                  <a:lnTo>
                    <a:pt x="242" y="113"/>
                  </a:lnTo>
                  <a:lnTo>
                    <a:pt x="242" y="11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2" name="Freeform 1133">
              <a:extLst>
                <a:ext uri="{FF2B5EF4-FFF2-40B4-BE49-F238E27FC236}">
                  <a16:creationId xmlns:a16="http://schemas.microsoft.com/office/drawing/2014/main" id="{D324C0FF-5C3C-38D7-FA57-5355159BF577}"/>
                </a:ext>
              </a:extLst>
            </p:cNvPr>
            <p:cNvSpPr>
              <a:spLocks noEditPoints="1"/>
            </p:cNvSpPr>
            <p:nvPr/>
          </p:nvSpPr>
          <p:spPr bwMode="auto">
            <a:xfrm>
              <a:off x="4151313" y="4432300"/>
              <a:ext cx="385763" cy="382588"/>
            </a:xfrm>
            <a:custGeom>
              <a:avLst/>
              <a:gdLst/>
              <a:ahLst/>
              <a:cxnLst>
                <a:cxn ang="0">
                  <a:pos x="822" y="97"/>
                </a:cxn>
                <a:cxn ang="0">
                  <a:pos x="713" y="47"/>
                </a:cxn>
                <a:cxn ang="0">
                  <a:pos x="508" y="2"/>
                </a:cxn>
                <a:cxn ang="0">
                  <a:pos x="410" y="7"/>
                </a:cxn>
                <a:cxn ang="0">
                  <a:pos x="266" y="28"/>
                </a:cxn>
                <a:cxn ang="0">
                  <a:pos x="160" y="78"/>
                </a:cxn>
                <a:cxn ang="0">
                  <a:pos x="92" y="148"/>
                </a:cxn>
                <a:cxn ang="0">
                  <a:pos x="34" y="259"/>
                </a:cxn>
                <a:cxn ang="0">
                  <a:pos x="7" y="381"/>
                </a:cxn>
                <a:cxn ang="0">
                  <a:pos x="0" y="531"/>
                </a:cxn>
                <a:cxn ang="0">
                  <a:pos x="28" y="650"/>
                </a:cxn>
                <a:cxn ang="0">
                  <a:pos x="88" y="760"/>
                </a:cxn>
                <a:cxn ang="0">
                  <a:pos x="173" y="846"/>
                </a:cxn>
                <a:cxn ang="0">
                  <a:pos x="293" y="918"/>
                </a:cxn>
                <a:cxn ang="0">
                  <a:pos x="389" y="950"/>
                </a:cxn>
                <a:cxn ang="0">
                  <a:pos x="551" y="964"/>
                </a:cxn>
                <a:cxn ang="0">
                  <a:pos x="620" y="955"/>
                </a:cxn>
                <a:cxn ang="0">
                  <a:pos x="731" y="925"/>
                </a:cxn>
                <a:cxn ang="0">
                  <a:pos x="836" y="875"/>
                </a:cxn>
                <a:cxn ang="0">
                  <a:pos x="896" y="807"/>
                </a:cxn>
                <a:cxn ang="0">
                  <a:pos x="938" y="696"/>
                </a:cxn>
                <a:cxn ang="0">
                  <a:pos x="972" y="462"/>
                </a:cxn>
                <a:cxn ang="0">
                  <a:pos x="975" y="377"/>
                </a:cxn>
                <a:cxn ang="0">
                  <a:pos x="955" y="270"/>
                </a:cxn>
                <a:cxn ang="0">
                  <a:pos x="908" y="173"/>
                </a:cxn>
                <a:cxn ang="0">
                  <a:pos x="922" y="475"/>
                </a:cxn>
                <a:cxn ang="0">
                  <a:pos x="914" y="555"/>
                </a:cxn>
                <a:cxn ang="0">
                  <a:pos x="890" y="695"/>
                </a:cxn>
                <a:cxn ang="0">
                  <a:pos x="835" y="810"/>
                </a:cxn>
                <a:cxn ang="0">
                  <a:pos x="754" y="869"/>
                </a:cxn>
                <a:cxn ang="0">
                  <a:pos x="633" y="903"/>
                </a:cxn>
                <a:cxn ang="0">
                  <a:pos x="555" y="920"/>
                </a:cxn>
                <a:cxn ang="0">
                  <a:pos x="428" y="912"/>
                </a:cxn>
                <a:cxn ang="0">
                  <a:pos x="311" y="875"/>
                </a:cxn>
                <a:cxn ang="0">
                  <a:pos x="211" y="811"/>
                </a:cxn>
                <a:cxn ang="0">
                  <a:pos x="126" y="731"/>
                </a:cxn>
                <a:cxn ang="0">
                  <a:pos x="73" y="641"/>
                </a:cxn>
                <a:cxn ang="0">
                  <a:pos x="46" y="540"/>
                </a:cxn>
                <a:cxn ang="0">
                  <a:pos x="50" y="372"/>
                </a:cxn>
                <a:cxn ang="0">
                  <a:pos x="81" y="254"/>
                </a:cxn>
                <a:cxn ang="0">
                  <a:pos x="130" y="174"/>
                </a:cxn>
                <a:cxn ang="0">
                  <a:pos x="219" y="101"/>
                </a:cxn>
                <a:cxn ang="0">
                  <a:pos x="319" y="63"/>
                </a:cxn>
                <a:cxn ang="0">
                  <a:pos x="455" y="51"/>
                </a:cxn>
                <a:cxn ang="0">
                  <a:pos x="475" y="50"/>
                </a:cxn>
                <a:cxn ang="0">
                  <a:pos x="527" y="49"/>
                </a:cxn>
                <a:cxn ang="0">
                  <a:pos x="637" y="70"/>
                </a:cxn>
                <a:cxn ang="0">
                  <a:pos x="768" y="118"/>
                </a:cxn>
                <a:cxn ang="0">
                  <a:pos x="863" y="193"/>
                </a:cxn>
                <a:cxn ang="0">
                  <a:pos x="907" y="271"/>
                </a:cxn>
                <a:cxn ang="0">
                  <a:pos x="930" y="393"/>
                </a:cxn>
                <a:cxn ang="0">
                  <a:pos x="922" y="475"/>
                </a:cxn>
              </a:cxnLst>
              <a:rect l="0" t="0" r="r" b="b"/>
              <a:pathLst>
                <a:path w="975" h="964">
                  <a:moveTo>
                    <a:pt x="879" y="142"/>
                  </a:moveTo>
                  <a:lnTo>
                    <a:pt x="879" y="142"/>
                  </a:lnTo>
                  <a:lnTo>
                    <a:pt x="861" y="125"/>
                  </a:lnTo>
                  <a:lnTo>
                    <a:pt x="843" y="110"/>
                  </a:lnTo>
                  <a:lnTo>
                    <a:pt x="822" y="97"/>
                  </a:lnTo>
                  <a:lnTo>
                    <a:pt x="801" y="84"/>
                  </a:lnTo>
                  <a:lnTo>
                    <a:pt x="780" y="74"/>
                  </a:lnTo>
                  <a:lnTo>
                    <a:pt x="758" y="64"/>
                  </a:lnTo>
                  <a:lnTo>
                    <a:pt x="735" y="55"/>
                  </a:lnTo>
                  <a:lnTo>
                    <a:pt x="713" y="47"/>
                  </a:lnTo>
                  <a:lnTo>
                    <a:pt x="667" y="34"/>
                  </a:lnTo>
                  <a:lnTo>
                    <a:pt x="619" y="23"/>
                  </a:lnTo>
                  <a:lnTo>
                    <a:pt x="525" y="4"/>
                  </a:lnTo>
                  <a:lnTo>
                    <a:pt x="525" y="4"/>
                  </a:lnTo>
                  <a:lnTo>
                    <a:pt x="508" y="2"/>
                  </a:lnTo>
                  <a:lnTo>
                    <a:pt x="491" y="0"/>
                  </a:lnTo>
                  <a:lnTo>
                    <a:pt x="474" y="2"/>
                  </a:lnTo>
                  <a:lnTo>
                    <a:pt x="457" y="6"/>
                  </a:lnTo>
                  <a:lnTo>
                    <a:pt x="457" y="6"/>
                  </a:lnTo>
                  <a:lnTo>
                    <a:pt x="410" y="7"/>
                  </a:lnTo>
                  <a:lnTo>
                    <a:pt x="361" y="10"/>
                  </a:lnTo>
                  <a:lnTo>
                    <a:pt x="336" y="13"/>
                  </a:lnTo>
                  <a:lnTo>
                    <a:pt x="313" y="17"/>
                  </a:lnTo>
                  <a:lnTo>
                    <a:pt x="289" y="21"/>
                  </a:lnTo>
                  <a:lnTo>
                    <a:pt x="266" y="28"/>
                  </a:lnTo>
                  <a:lnTo>
                    <a:pt x="243" y="34"/>
                  </a:lnTo>
                  <a:lnTo>
                    <a:pt x="221" y="44"/>
                  </a:lnTo>
                  <a:lnTo>
                    <a:pt x="200" y="53"/>
                  </a:lnTo>
                  <a:lnTo>
                    <a:pt x="179" y="64"/>
                  </a:lnTo>
                  <a:lnTo>
                    <a:pt x="160" y="78"/>
                  </a:lnTo>
                  <a:lnTo>
                    <a:pt x="140" y="92"/>
                  </a:lnTo>
                  <a:lnTo>
                    <a:pt x="123" y="109"/>
                  </a:lnTo>
                  <a:lnTo>
                    <a:pt x="107" y="127"/>
                  </a:lnTo>
                  <a:lnTo>
                    <a:pt x="107" y="127"/>
                  </a:lnTo>
                  <a:lnTo>
                    <a:pt x="92" y="148"/>
                  </a:lnTo>
                  <a:lnTo>
                    <a:pt x="77" y="169"/>
                  </a:lnTo>
                  <a:lnTo>
                    <a:pt x="64" y="191"/>
                  </a:lnTo>
                  <a:lnTo>
                    <a:pt x="52" y="214"/>
                  </a:lnTo>
                  <a:lnTo>
                    <a:pt x="43" y="237"/>
                  </a:lnTo>
                  <a:lnTo>
                    <a:pt x="34" y="259"/>
                  </a:lnTo>
                  <a:lnTo>
                    <a:pt x="26" y="283"/>
                  </a:lnTo>
                  <a:lnTo>
                    <a:pt x="20" y="306"/>
                  </a:lnTo>
                  <a:lnTo>
                    <a:pt x="15" y="331"/>
                  </a:lnTo>
                  <a:lnTo>
                    <a:pt x="11" y="356"/>
                  </a:lnTo>
                  <a:lnTo>
                    <a:pt x="7" y="381"/>
                  </a:lnTo>
                  <a:lnTo>
                    <a:pt x="4" y="406"/>
                  </a:lnTo>
                  <a:lnTo>
                    <a:pt x="0" y="455"/>
                  </a:lnTo>
                  <a:lnTo>
                    <a:pt x="0" y="508"/>
                  </a:lnTo>
                  <a:lnTo>
                    <a:pt x="0" y="508"/>
                  </a:lnTo>
                  <a:lnTo>
                    <a:pt x="0" y="531"/>
                  </a:lnTo>
                  <a:lnTo>
                    <a:pt x="3" y="555"/>
                  </a:lnTo>
                  <a:lnTo>
                    <a:pt x="7" y="578"/>
                  </a:lnTo>
                  <a:lnTo>
                    <a:pt x="12" y="602"/>
                  </a:lnTo>
                  <a:lnTo>
                    <a:pt x="20" y="627"/>
                  </a:lnTo>
                  <a:lnTo>
                    <a:pt x="28" y="650"/>
                  </a:lnTo>
                  <a:lnTo>
                    <a:pt x="37" y="674"/>
                  </a:lnTo>
                  <a:lnTo>
                    <a:pt x="49" y="696"/>
                  </a:lnTo>
                  <a:lnTo>
                    <a:pt x="60" y="718"/>
                  </a:lnTo>
                  <a:lnTo>
                    <a:pt x="73" y="741"/>
                  </a:lnTo>
                  <a:lnTo>
                    <a:pt x="88" y="760"/>
                  </a:lnTo>
                  <a:lnTo>
                    <a:pt x="103" y="781"/>
                  </a:lnTo>
                  <a:lnTo>
                    <a:pt x="119" y="799"/>
                  </a:lnTo>
                  <a:lnTo>
                    <a:pt x="136" y="816"/>
                  </a:lnTo>
                  <a:lnTo>
                    <a:pt x="154" y="832"/>
                  </a:lnTo>
                  <a:lnTo>
                    <a:pt x="173" y="846"/>
                  </a:lnTo>
                  <a:lnTo>
                    <a:pt x="173" y="846"/>
                  </a:lnTo>
                  <a:lnTo>
                    <a:pt x="211" y="873"/>
                  </a:lnTo>
                  <a:lnTo>
                    <a:pt x="251" y="896"/>
                  </a:lnTo>
                  <a:lnTo>
                    <a:pt x="272" y="908"/>
                  </a:lnTo>
                  <a:lnTo>
                    <a:pt x="293" y="918"/>
                  </a:lnTo>
                  <a:lnTo>
                    <a:pt x="315" y="928"/>
                  </a:lnTo>
                  <a:lnTo>
                    <a:pt x="336" y="935"/>
                  </a:lnTo>
                  <a:lnTo>
                    <a:pt x="336" y="935"/>
                  </a:lnTo>
                  <a:lnTo>
                    <a:pt x="362" y="945"/>
                  </a:lnTo>
                  <a:lnTo>
                    <a:pt x="389" y="950"/>
                  </a:lnTo>
                  <a:lnTo>
                    <a:pt x="416" y="955"/>
                  </a:lnTo>
                  <a:lnTo>
                    <a:pt x="442" y="958"/>
                  </a:lnTo>
                  <a:lnTo>
                    <a:pt x="470" y="960"/>
                  </a:lnTo>
                  <a:lnTo>
                    <a:pt x="497" y="962"/>
                  </a:lnTo>
                  <a:lnTo>
                    <a:pt x="551" y="964"/>
                  </a:lnTo>
                  <a:lnTo>
                    <a:pt x="551" y="964"/>
                  </a:lnTo>
                  <a:lnTo>
                    <a:pt x="564" y="964"/>
                  </a:lnTo>
                  <a:lnTo>
                    <a:pt x="574" y="964"/>
                  </a:lnTo>
                  <a:lnTo>
                    <a:pt x="598" y="960"/>
                  </a:lnTo>
                  <a:lnTo>
                    <a:pt x="620" y="955"/>
                  </a:lnTo>
                  <a:lnTo>
                    <a:pt x="642" y="948"/>
                  </a:lnTo>
                  <a:lnTo>
                    <a:pt x="687" y="934"/>
                  </a:lnTo>
                  <a:lnTo>
                    <a:pt x="709" y="929"/>
                  </a:lnTo>
                  <a:lnTo>
                    <a:pt x="731" y="925"/>
                  </a:lnTo>
                  <a:lnTo>
                    <a:pt x="731" y="925"/>
                  </a:lnTo>
                  <a:lnTo>
                    <a:pt x="752" y="920"/>
                  </a:lnTo>
                  <a:lnTo>
                    <a:pt x="773" y="912"/>
                  </a:lnTo>
                  <a:lnTo>
                    <a:pt x="795" y="903"/>
                  </a:lnTo>
                  <a:lnTo>
                    <a:pt x="816" y="890"/>
                  </a:lnTo>
                  <a:lnTo>
                    <a:pt x="836" y="875"/>
                  </a:lnTo>
                  <a:lnTo>
                    <a:pt x="854" y="861"/>
                  </a:lnTo>
                  <a:lnTo>
                    <a:pt x="870" y="844"/>
                  </a:lnTo>
                  <a:lnTo>
                    <a:pt x="883" y="827"/>
                  </a:lnTo>
                  <a:lnTo>
                    <a:pt x="883" y="827"/>
                  </a:lnTo>
                  <a:lnTo>
                    <a:pt x="896" y="807"/>
                  </a:lnTo>
                  <a:lnTo>
                    <a:pt x="907" y="785"/>
                  </a:lnTo>
                  <a:lnTo>
                    <a:pt x="916" y="764"/>
                  </a:lnTo>
                  <a:lnTo>
                    <a:pt x="925" y="742"/>
                  </a:lnTo>
                  <a:lnTo>
                    <a:pt x="931" y="720"/>
                  </a:lnTo>
                  <a:lnTo>
                    <a:pt x="938" y="696"/>
                  </a:lnTo>
                  <a:lnTo>
                    <a:pt x="943" y="674"/>
                  </a:lnTo>
                  <a:lnTo>
                    <a:pt x="949" y="650"/>
                  </a:lnTo>
                  <a:lnTo>
                    <a:pt x="956" y="603"/>
                  </a:lnTo>
                  <a:lnTo>
                    <a:pt x="962" y="556"/>
                  </a:lnTo>
                  <a:lnTo>
                    <a:pt x="972" y="462"/>
                  </a:lnTo>
                  <a:lnTo>
                    <a:pt x="972" y="462"/>
                  </a:lnTo>
                  <a:lnTo>
                    <a:pt x="973" y="441"/>
                  </a:lnTo>
                  <a:lnTo>
                    <a:pt x="975" y="420"/>
                  </a:lnTo>
                  <a:lnTo>
                    <a:pt x="975" y="399"/>
                  </a:lnTo>
                  <a:lnTo>
                    <a:pt x="975" y="377"/>
                  </a:lnTo>
                  <a:lnTo>
                    <a:pt x="972" y="355"/>
                  </a:lnTo>
                  <a:lnTo>
                    <a:pt x="969" y="334"/>
                  </a:lnTo>
                  <a:lnTo>
                    <a:pt x="966" y="312"/>
                  </a:lnTo>
                  <a:lnTo>
                    <a:pt x="962" y="291"/>
                  </a:lnTo>
                  <a:lnTo>
                    <a:pt x="955" y="270"/>
                  </a:lnTo>
                  <a:lnTo>
                    <a:pt x="949" y="249"/>
                  </a:lnTo>
                  <a:lnTo>
                    <a:pt x="939" y="229"/>
                  </a:lnTo>
                  <a:lnTo>
                    <a:pt x="930" y="210"/>
                  </a:lnTo>
                  <a:lnTo>
                    <a:pt x="920" y="191"/>
                  </a:lnTo>
                  <a:lnTo>
                    <a:pt x="908" y="173"/>
                  </a:lnTo>
                  <a:lnTo>
                    <a:pt x="895" y="157"/>
                  </a:lnTo>
                  <a:lnTo>
                    <a:pt x="879" y="142"/>
                  </a:lnTo>
                  <a:lnTo>
                    <a:pt x="879" y="142"/>
                  </a:lnTo>
                  <a:close/>
                  <a:moveTo>
                    <a:pt x="922" y="475"/>
                  </a:moveTo>
                  <a:lnTo>
                    <a:pt x="922" y="475"/>
                  </a:lnTo>
                  <a:lnTo>
                    <a:pt x="920" y="486"/>
                  </a:lnTo>
                  <a:lnTo>
                    <a:pt x="918" y="495"/>
                  </a:lnTo>
                  <a:lnTo>
                    <a:pt x="918" y="514"/>
                  </a:lnTo>
                  <a:lnTo>
                    <a:pt x="917" y="534"/>
                  </a:lnTo>
                  <a:lnTo>
                    <a:pt x="914" y="555"/>
                  </a:lnTo>
                  <a:lnTo>
                    <a:pt x="914" y="555"/>
                  </a:lnTo>
                  <a:lnTo>
                    <a:pt x="904" y="624"/>
                  </a:lnTo>
                  <a:lnTo>
                    <a:pt x="897" y="659"/>
                  </a:lnTo>
                  <a:lnTo>
                    <a:pt x="890" y="695"/>
                  </a:lnTo>
                  <a:lnTo>
                    <a:pt x="890" y="695"/>
                  </a:lnTo>
                  <a:lnTo>
                    <a:pt x="882" y="721"/>
                  </a:lnTo>
                  <a:lnTo>
                    <a:pt x="873" y="746"/>
                  </a:lnTo>
                  <a:lnTo>
                    <a:pt x="862" y="769"/>
                  </a:lnTo>
                  <a:lnTo>
                    <a:pt x="849" y="790"/>
                  </a:lnTo>
                  <a:lnTo>
                    <a:pt x="835" y="810"/>
                  </a:lnTo>
                  <a:lnTo>
                    <a:pt x="816" y="828"/>
                  </a:lnTo>
                  <a:lnTo>
                    <a:pt x="797" y="845"/>
                  </a:lnTo>
                  <a:lnTo>
                    <a:pt x="772" y="860"/>
                  </a:lnTo>
                  <a:lnTo>
                    <a:pt x="772" y="860"/>
                  </a:lnTo>
                  <a:lnTo>
                    <a:pt x="754" y="869"/>
                  </a:lnTo>
                  <a:lnTo>
                    <a:pt x="735" y="877"/>
                  </a:lnTo>
                  <a:lnTo>
                    <a:pt x="714" y="883"/>
                  </a:lnTo>
                  <a:lnTo>
                    <a:pt x="695" y="888"/>
                  </a:lnTo>
                  <a:lnTo>
                    <a:pt x="654" y="897"/>
                  </a:lnTo>
                  <a:lnTo>
                    <a:pt x="633" y="903"/>
                  </a:lnTo>
                  <a:lnTo>
                    <a:pt x="614" y="909"/>
                  </a:lnTo>
                  <a:lnTo>
                    <a:pt x="614" y="909"/>
                  </a:lnTo>
                  <a:lnTo>
                    <a:pt x="595" y="916"/>
                  </a:lnTo>
                  <a:lnTo>
                    <a:pt x="576" y="918"/>
                  </a:lnTo>
                  <a:lnTo>
                    <a:pt x="555" y="920"/>
                  </a:lnTo>
                  <a:lnTo>
                    <a:pt x="534" y="920"/>
                  </a:lnTo>
                  <a:lnTo>
                    <a:pt x="493" y="917"/>
                  </a:lnTo>
                  <a:lnTo>
                    <a:pt x="453" y="913"/>
                  </a:lnTo>
                  <a:lnTo>
                    <a:pt x="453" y="913"/>
                  </a:lnTo>
                  <a:lnTo>
                    <a:pt x="428" y="912"/>
                  </a:lnTo>
                  <a:lnTo>
                    <a:pt x="404" y="908"/>
                  </a:lnTo>
                  <a:lnTo>
                    <a:pt x="379" y="901"/>
                  </a:lnTo>
                  <a:lnTo>
                    <a:pt x="356" y="895"/>
                  </a:lnTo>
                  <a:lnTo>
                    <a:pt x="334" y="886"/>
                  </a:lnTo>
                  <a:lnTo>
                    <a:pt x="311" y="875"/>
                  </a:lnTo>
                  <a:lnTo>
                    <a:pt x="291" y="863"/>
                  </a:lnTo>
                  <a:lnTo>
                    <a:pt x="268" y="850"/>
                  </a:lnTo>
                  <a:lnTo>
                    <a:pt x="268" y="850"/>
                  </a:lnTo>
                  <a:lnTo>
                    <a:pt x="229" y="824"/>
                  </a:lnTo>
                  <a:lnTo>
                    <a:pt x="211" y="811"/>
                  </a:lnTo>
                  <a:lnTo>
                    <a:pt x="192" y="798"/>
                  </a:lnTo>
                  <a:lnTo>
                    <a:pt x="174" y="784"/>
                  </a:lnTo>
                  <a:lnTo>
                    <a:pt x="157" y="768"/>
                  </a:lnTo>
                  <a:lnTo>
                    <a:pt x="141" y="751"/>
                  </a:lnTo>
                  <a:lnTo>
                    <a:pt x="126" y="731"/>
                  </a:lnTo>
                  <a:lnTo>
                    <a:pt x="126" y="731"/>
                  </a:lnTo>
                  <a:lnTo>
                    <a:pt x="111" y="712"/>
                  </a:lnTo>
                  <a:lnTo>
                    <a:pt x="98" y="690"/>
                  </a:lnTo>
                  <a:lnTo>
                    <a:pt x="85" y="666"/>
                  </a:lnTo>
                  <a:lnTo>
                    <a:pt x="73" y="641"/>
                  </a:lnTo>
                  <a:lnTo>
                    <a:pt x="63" y="615"/>
                  </a:lnTo>
                  <a:lnTo>
                    <a:pt x="55" y="590"/>
                  </a:lnTo>
                  <a:lnTo>
                    <a:pt x="49" y="564"/>
                  </a:lnTo>
                  <a:lnTo>
                    <a:pt x="46" y="540"/>
                  </a:lnTo>
                  <a:lnTo>
                    <a:pt x="46" y="540"/>
                  </a:lnTo>
                  <a:lnTo>
                    <a:pt x="43" y="495"/>
                  </a:lnTo>
                  <a:lnTo>
                    <a:pt x="45" y="446"/>
                  </a:lnTo>
                  <a:lnTo>
                    <a:pt x="46" y="421"/>
                  </a:lnTo>
                  <a:lnTo>
                    <a:pt x="47" y="397"/>
                  </a:lnTo>
                  <a:lnTo>
                    <a:pt x="50" y="372"/>
                  </a:lnTo>
                  <a:lnTo>
                    <a:pt x="55" y="348"/>
                  </a:lnTo>
                  <a:lnTo>
                    <a:pt x="59" y="323"/>
                  </a:lnTo>
                  <a:lnTo>
                    <a:pt x="66" y="300"/>
                  </a:lnTo>
                  <a:lnTo>
                    <a:pt x="73" y="276"/>
                  </a:lnTo>
                  <a:lnTo>
                    <a:pt x="81" y="254"/>
                  </a:lnTo>
                  <a:lnTo>
                    <a:pt x="92" y="232"/>
                  </a:lnTo>
                  <a:lnTo>
                    <a:pt x="103" y="211"/>
                  </a:lnTo>
                  <a:lnTo>
                    <a:pt x="115" y="191"/>
                  </a:lnTo>
                  <a:lnTo>
                    <a:pt x="130" y="174"/>
                  </a:lnTo>
                  <a:lnTo>
                    <a:pt x="130" y="174"/>
                  </a:lnTo>
                  <a:lnTo>
                    <a:pt x="147" y="156"/>
                  </a:lnTo>
                  <a:lnTo>
                    <a:pt x="164" y="139"/>
                  </a:lnTo>
                  <a:lnTo>
                    <a:pt x="182" y="125"/>
                  </a:lnTo>
                  <a:lnTo>
                    <a:pt x="199" y="112"/>
                  </a:lnTo>
                  <a:lnTo>
                    <a:pt x="219" y="101"/>
                  </a:lnTo>
                  <a:lnTo>
                    <a:pt x="238" y="91"/>
                  </a:lnTo>
                  <a:lnTo>
                    <a:pt x="258" y="81"/>
                  </a:lnTo>
                  <a:lnTo>
                    <a:pt x="277" y="75"/>
                  </a:lnTo>
                  <a:lnTo>
                    <a:pt x="298" y="68"/>
                  </a:lnTo>
                  <a:lnTo>
                    <a:pt x="319" y="63"/>
                  </a:lnTo>
                  <a:lnTo>
                    <a:pt x="342" y="59"/>
                  </a:lnTo>
                  <a:lnTo>
                    <a:pt x="362" y="57"/>
                  </a:lnTo>
                  <a:lnTo>
                    <a:pt x="408" y="53"/>
                  </a:lnTo>
                  <a:lnTo>
                    <a:pt x="455" y="51"/>
                  </a:lnTo>
                  <a:lnTo>
                    <a:pt x="455" y="51"/>
                  </a:lnTo>
                  <a:lnTo>
                    <a:pt x="462" y="51"/>
                  </a:lnTo>
                  <a:lnTo>
                    <a:pt x="462" y="51"/>
                  </a:lnTo>
                  <a:lnTo>
                    <a:pt x="467" y="51"/>
                  </a:lnTo>
                  <a:lnTo>
                    <a:pt x="467" y="51"/>
                  </a:lnTo>
                  <a:lnTo>
                    <a:pt x="475" y="50"/>
                  </a:lnTo>
                  <a:lnTo>
                    <a:pt x="480" y="47"/>
                  </a:lnTo>
                  <a:lnTo>
                    <a:pt x="480" y="47"/>
                  </a:lnTo>
                  <a:lnTo>
                    <a:pt x="492" y="46"/>
                  </a:lnTo>
                  <a:lnTo>
                    <a:pt x="504" y="46"/>
                  </a:lnTo>
                  <a:lnTo>
                    <a:pt x="527" y="49"/>
                  </a:lnTo>
                  <a:lnTo>
                    <a:pt x="572" y="55"/>
                  </a:lnTo>
                  <a:lnTo>
                    <a:pt x="572" y="55"/>
                  </a:lnTo>
                  <a:lnTo>
                    <a:pt x="594" y="58"/>
                  </a:lnTo>
                  <a:lnTo>
                    <a:pt x="615" y="63"/>
                  </a:lnTo>
                  <a:lnTo>
                    <a:pt x="637" y="70"/>
                  </a:lnTo>
                  <a:lnTo>
                    <a:pt x="661" y="76"/>
                  </a:lnTo>
                  <a:lnTo>
                    <a:pt x="704" y="91"/>
                  </a:lnTo>
                  <a:lnTo>
                    <a:pt x="746" y="108"/>
                  </a:lnTo>
                  <a:lnTo>
                    <a:pt x="746" y="108"/>
                  </a:lnTo>
                  <a:lnTo>
                    <a:pt x="768" y="118"/>
                  </a:lnTo>
                  <a:lnTo>
                    <a:pt x="789" y="130"/>
                  </a:lnTo>
                  <a:lnTo>
                    <a:pt x="810" y="143"/>
                  </a:lnTo>
                  <a:lnTo>
                    <a:pt x="829" y="159"/>
                  </a:lnTo>
                  <a:lnTo>
                    <a:pt x="848" y="174"/>
                  </a:lnTo>
                  <a:lnTo>
                    <a:pt x="863" y="193"/>
                  </a:lnTo>
                  <a:lnTo>
                    <a:pt x="879" y="212"/>
                  </a:lnTo>
                  <a:lnTo>
                    <a:pt x="891" y="233"/>
                  </a:lnTo>
                  <a:lnTo>
                    <a:pt x="891" y="233"/>
                  </a:lnTo>
                  <a:lnTo>
                    <a:pt x="900" y="251"/>
                  </a:lnTo>
                  <a:lnTo>
                    <a:pt x="907" y="271"/>
                  </a:lnTo>
                  <a:lnTo>
                    <a:pt x="913" y="291"/>
                  </a:lnTo>
                  <a:lnTo>
                    <a:pt x="918" y="312"/>
                  </a:lnTo>
                  <a:lnTo>
                    <a:pt x="922" y="333"/>
                  </a:lnTo>
                  <a:lnTo>
                    <a:pt x="925" y="352"/>
                  </a:lnTo>
                  <a:lnTo>
                    <a:pt x="930" y="393"/>
                  </a:lnTo>
                  <a:lnTo>
                    <a:pt x="930" y="393"/>
                  </a:lnTo>
                  <a:lnTo>
                    <a:pt x="930" y="414"/>
                  </a:lnTo>
                  <a:lnTo>
                    <a:pt x="929" y="435"/>
                  </a:lnTo>
                  <a:lnTo>
                    <a:pt x="926" y="455"/>
                  </a:lnTo>
                  <a:lnTo>
                    <a:pt x="922" y="475"/>
                  </a:lnTo>
                  <a:lnTo>
                    <a:pt x="922" y="47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gr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玩法设计</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03</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jb3VudCI6MSwiaGRpZCI6IjM4MGI3MjIwNDZkYjExNzBmMTUwZGYwNTY2NDZmYmM5IiwidXNlckNvdW50Ijox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qlo4b0m">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qlo4b0m">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1716</Words>
  <Application>Microsoft Office PowerPoint</Application>
  <PresentationFormat>宽屏</PresentationFormat>
  <Paragraphs>98</Paragraphs>
  <Slides>21</Slides>
  <Notes>11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21</vt:i4>
      </vt:variant>
    </vt:vector>
  </HeadingPairs>
  <TitlesOfParts>
    <vt:vector size="29" baseType="lpstr">
      <vt:lpstr>等线</vt:lpstr>
      <vt:lpstr>黑体</vt:lpstr>
      <vt:lpstr>微软雅黑</vt:lpstr>
      <vt:lpstr>印品黑体 (正文)</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手绘线条</dc:title>
  <dc:creator>第一PPT</dc:creator>
  <cp:keywords>www.1ppt.com</cp:keywords>
  <dc:description>www.1ppt.com</dc:description>
  <cp:lastModifiedBy>家玮 刘</cp:lastModifiedBy>
  <cp:revision>16</cp:revision>
  <dcterms:created xsi:type="dcterms:W3CDTF">2023-10-12T01:52:45Z</dcterms:created>
  <dcterms:modified xsi:type="dcterms:W3CDTF">2025-01-04T12:48:33Z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F3C109B1FF9B4085AA88BFC0C8947B33_12</vt:lpwstr>
  </property>
  <property fmtid="{D5CDD505-2E9C-101B-9397-08002B2CF9AE}" pid="3" name="KSOProductBuildVer">
    <vt:lpwstr>2052-12.1.0.15374</vt:lpwstr>
  </property>
</Properties>
</file>